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0" r:id="rId4"/>
    <p:sldId id="257" r:id="rId5"/>
    <p:sldId id="262" r:id="rId6"/>
    <p:sldId id="256" r:id="rId7"/>
    <p:sldId id="263" r:id="rId8"/>
    <p:sldId id="265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E5"/>
    <a:srgbClr val="CD3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>
        <p:scale>
          <a:sx n="100" d="100"/>
          <a:sy n="100" d="100"/>
        </p:scale>
        <p:origin x="172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041A8C-14CD-454C-A481-0AE4036E0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B673B88-958C-4D88-91C7-530FB1D06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B11506-9E4F-45D6-96E3-E531E67B3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D25293-9C18-4036-9CF7-B84B1B50C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5BBF03-80CA-4850-A03A-4A3E8F20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33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7CB415-57C0-4444-AF56-10F8C336A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FB0AE38-D33E-4B16-891A-2F681878F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0307AA-3222-4072-9767-065F3EEC3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CD4FB4-0544-4DB2-A226-8ED263BD7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DDF7E1-CFC1-43C8-A30E-35ECD944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47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F120DB2-3511-48D4-BA60-95554C3708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68F3249-1B37-454A-BE85-E70BCC801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E4D8B6-DEBA-4531-85DA-0DD3AAEBD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D3C843-5BB8-4344-81FE-2F4D2179E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EE0DC2-D5F5-4A0C-93CD-D64177185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285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C08333-0C26-41AF-9881-33657CBD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E00A90-1CB8-466E-92D7-CF5832502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B495AE2-2FF2-445F-AB87-97F1C72FD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4CF462-7889-41B1-AECF-57462C359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AD6A09-0106-4A5B-B7A3-0423F1A5C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79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5B3493-619D-41B4-9659-765CAF5D1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E570B0A-099C-4A99-A827-4C84C94A2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0F6703-B552-4061-B47D-7C65CBFD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25F608-68D3-4A82-BD1D-71C619D3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0C7E5A5-2036-415B-B8AD-0C4943821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466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2DA112-8B3A-4215-A4D4-6211C5EA0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328E35-30B8-4444-9A61-E127045E8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4DCEBA0-0920-4E1A-9A83-08C48BF72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F2D8BE3-4811-40DA-8601-CCE730391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9C047F2-774C-447B-95A2-756DE4FB7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8694F99-DBE6-42FC-8A51-2BD1172A7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433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A13BA8-FFB5-41B5-94D3-57D23134A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1FFB5DB-0B26-4C6F-9AC5-B6A32DF6A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BBFD215-C52A-422A-8A57-6A5F18BF8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031B09B-C2F8-433B-8F2D-4154A24DB8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FB8D670-E793-4AF3-B364-5D12E1CE3D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16B26E8-770C-49DE-BD65-1AF39316B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F18CBFD-AC3C-4EBE-9FBA-10309320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B923024-092B-456B-A052-2E42B3A49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5714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49F3E9-7000-4E36-BFEA-571B7AFCE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97E346C-8A3A-43B4-A177-74D3F637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EE31651-1297-4188-9FC1-A9863F38C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B47FE61-3EDD-4FB7-8073-649F3461E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560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1BB5961-B1F3-47BE-B088-134225347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B468AE5-DB8C-4683-8DAE-F965DF7B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BC2EA74-83E6-4ECA-8B6C-C8A3B8584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004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CCE496-BA9C-438B-8460-7CB74743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3175A75-AD37-48CB-9C49-5FD856354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5DFB79D-FA11-4A14-8A8B-74724F3B2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3ECDBAB-DCE8-422F-A091-6D3AC75B0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42AB527-12A8-4308-9C98-B12E5050E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0C6A011-524C-4DE9-89A8-E225DD04A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625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9506BE-C452-4EB0-94EE-1E17DCD8B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5FD5B72-87EF-4C14-9F07-EA0F0F488B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C64C97F-0307-47E3-BCC1-EAD03D6AD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F74F06-60DC-4AFE-A855-F4964D456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471E575-1430-4A13-BF54-F8CD42E28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4B27C46-6740-46E9-88D4-F5419EC7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322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121C5BE-08F7-496A-9499-B55E06ADA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8702ABC-5F07-4348-BFFE-9A1692DF1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940150-19C6-4CC7-A64C-D879BAC404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957FA-322B-41C4-815C-C217EB48B503}" type="datetimeFigureOut">
              <a:rPr lang="ko-KR" altLang="en-US" smtClean="0"/>
              <a:t>2019-03-19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428454C-1181-4DD9-A64E-A70A6B4AD4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1BABA9-4035-400A-BE27-22494835D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E872E-8C25-46FB-9F42-219AA7D2AA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479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179B4B45-7849-49E5-B657-097CFA672D53}"/>
              </a:ext>
            </a:extLst>
          </p:cNvPr>
          <p:cNvSpPr/>
          <p:nvPr/>
        </p:nvSpPr>
        <p:spPr>
          <a:xfrm>
            <a:off x="738184" y="1581109"/>
            <a:ext cx="6772275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7794AD37-8028-4162-B4AB-8C306A83FA53}"/>
              </a:ext>
            </a:extLst>
          </p:cNvPr>
          <p:cNvSpPr/>
          <p:nvPr/>
        </p:nvSpPr>
        <p:spPr>
          <a:xfrm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46C95B45-D0E9-44EE-88E3-E588F321C2F4}"/>
              </a:ext>
            </a:extLst>
          </p:cNvPr>
          <p:cNvSpPr/>
          <p:nvPr/>
        </p:nvSpPr>
        <p:spPr>
          <a:xfrm rot="54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532667D-5435-4206-9A81-A44F6FDA836E}"/>
              </a:ext>
            </a:extLst>
          </p:cNvPr>
          <p:cNvSpPr/>
          <p:nvPr/>
        </p:nvSpPr>
        <p:spPr>
          <a:xfrm rot="108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부분 원형 7">
            <a:extLst>
              <a:ext uri="{FF2B5EF4-FFF2-40B4-BE49-F238E27FC236}">
                <a16:creationId xmlns:a16="http://schemas.microsoft.com/office/drawing/2014/main" id="{59925A5B-4F9A-472C-998C-E26A13E31D41}"/>
              </a:ext>
            </a:extLst>
          </p:cNvPr>
          <p:cNvSpPr/>
          <p:nvPr/>
        </p:nvSpPr>
        <p:spPr>
          <a:xfrm rot="16200000">
            <a:off x="1932887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10F0E6F-3843-4C25-B8C8-81B428A769D7}"/>
              </a:ext>
            </a:extLst>
          </p:cNvPr>
          <p:cNvSpPr/>
          <p:nvPr/>
        </p:nvSpPr>
        <p:spPr>
          <a:xfrm>
            <a:off x="3717922" y="3483395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E46F9E9-2133-4237-8394-446F655182DF}"/>
              </a:ext>
            </a:extLst>
          </p:cNvPr>
          <p:cNvSpPr/>
          <p:nvPr/>
        </p:nvSpPr>
        <p:spPr>
          <a:xfrm>
            <a:off x="2763188" y="4172370"/>
            <a:ext cx="8338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FA7B206-629B-428F-B9DB-21124A0F5C41}"/>
              </a:ext>
            </a:extLst>
          </p:cNvPr>
          <p:cNvSpPr/>
          <p:nvPr/>
        </p:nvSpPr>
        <p:spPr>
          <a:xfrm>
            <a:off x="4682030" y="4172370"/>
            <a:ext cx="7729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FD565605-F5C9-4E69-A463-DF66394C6858}"/>
              </a:ext>
            </a:extLst>
          </p:cNvPr>
          <p:cNvSpPr/>
          <p:nvPr/>
        </p:nvSpPr>
        <p:spPr>
          <a:xfrm>
            <a:off x="494049" y="74102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539BCD54-C9B9-4D08-9D88-2A0D3758424A}"/>
              </a:ext>
            </a:extLst>
          </p:cNvPr>
          <p:cNvSpPr/>
          <p:nvPr/>
        </p:nvSpPr>
        <p:spPr>
          <a:xfrm>
            <a:off x="1415914" y="74102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56160E5A-D004-4997-930A-06136F8C9520}"/>
              </a:ext>
            </a:extLst>
          </p:cNvPr>
          <p:cNvSpPr/>
          <p:nvPr/>
        </p:nvSpPr>
        <p:spPr>
          <a:xfrm>
            <a:off x="2337779" y="74102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218AD77D-2CFF-48DA-9A8E-AD72F5BF9B5F}"/>
              </a:ext>
            </a:extLst>
          </p:cNvPr>
          <p:cNvSpPr/>
          <p:nvPr/>
        </p:nvSpPr>
        <p:spPr>
          <a:xfrm>
            <a:off x="3259644" y="741020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E8A43F40-C70C-4F4B-BFAB-CC688D6DDEE9}"/>
              </a:ext>
            </a:extLst>
          </p:cNvPr>
          <p:cNvSpPr/>
          <p:nvPr/>
        </p:nvSpPr>
        <p:spPr>
          <a:xfrm>
            <a:off x="4181509" y="74102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DA704A2C-6294-44FE-8DE7-C824254A7734}"/>
              </a:ext>
            </a:extLst>
          </p:cNvPr>
          <p:cNvSpPr/>
          <p:nvPr/>
        </p:nvSpPr>
        <p:spPr>
          <a:xfrm>
            <a:off x="5103374" y="74102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9444F335-CB3B-4B9C-B45E-5AEFD1705E35}"/>
              </a:ext>
            </a:extLst>
          </p:cNvPr>
          <p:cNvSpPr/>
          <p:nvPr/>
        </p:nvSpPr>
        <p:spPr>
          <a:xfrm>
            <a:off x="6025239" y="74102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81A3823A-F109-4ACA-B5F8-0DC892D88429}"/>
              </a:ext>
            </a:extLst>
          </p:cNvPr>
          <p:cNvSpPr/>
          <p:nvPr/>
        </p:nvSpPr>
        <p:spPr>
          <a:xfrm>
            <a:off x="6947104" y="741020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타원 1">
            <a:extLst>
              <a:ext uri="{FF2B5EF4-FFF2-40B4-BE49-F238E27FC236}">
                <a16:creationId xmlns:a16="http://schemas.microsoft.com/office/drawing/2014/main" id="{589D0706-68C9-4534-8E28-3BB7083EFFEC}"/>
              </a:ext>
            </a:extLst>
          </p:cNvPr>
          <p:cNvSpPr/>
          <p:nvPr/>
        </p:nvSpPr>
        <p:spPr>
          <a:xfrm>
            <a:off x="4021961" y="5199854"/>
            <a:ext cx="219075" cy="2190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6" name="연결선: 구부러짐 25">
            <a:extLst>
              <a:ext uri="{FF2B5EF4-FFF2-40B4-BE49-F238E27FC236}">
                <a16:creationId xmlns:a16="http://schemas.microsoft.com/office/drawing/2014/main" id="{EE0FA405-10EB-4ED9-875A-13D3C8630CFE}"/>
              </a:ext>
            </a:extLst>
          </p:cNvPr>
          <p:cNvCxnSpPr>
            <a:stCxn id="2" idx="5"/>
          </p:cNvCxnSpPr>
          <p:nvPr/>
        </p:nvCxnSpPr>
        <p:spPr>
          <a:xfrm rot="16200000" flipH="1">
            <a:off x="5188425" y="4407374"/>
            <a:ext cx="356729" cy="2315672"/>
          </a:xfrm>
          <a:prstGeom prst="curvedConnector2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30D3C850-AC42-4784-B498-AC6819BDA5B1}"/>
              </a:ext>
            </a:extLst>
          </p:cNvPr>
          <p:cNvSpPr/>
          <p:nvPr/>
        </p:nvSpPr>
        <p:spPr>
          <a:xfrm>
            <a:off x="6465378" y="5565240"/>
            <a:ext cx="49244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2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나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4050DB05-FA1B-43A2-92B0-183ED78EDFBD}"/>
              </a:ext>
            </a:extLst>
          </p:cNvPr>
          <p:cNvSpPr/>
          <p:nvPr/>
        </p:nvSpPr>
        <p:spPr>
          <a:xfrm>
            <a:off x="6961556" y="1919471"/>
            <a:ext cx="521488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내가 서 있는 위치와 맞닿는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두 개의 바닥만 살펴보자</a:t>
            </a:r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색깔은 본인의 위치</a:t>
            </a:r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패턴에 따라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바뀔 수 있다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!)</a:t>
            </a:r>
          </a:p>
          <a:p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그러면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다른 두 칸에 신경을 덜 써도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</a:t>
            </a:r>
            <a:r>
              <a:rPr lang="en-US" altLang="ko-KR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A, B</a:t>
            </a:r>
            <a:r>
              <a:rPr lang="ko-KR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가 터지는 순서</a:t>
            </a:r>
            <a:endParaRPr lang="en-US" altLang="ko-KR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만 잘 파악하면 쉽게 피할 수 있다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777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2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6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00"/>
                            </p:stCondLst>
                            <p:childTnLst>
                              <p:par>
                                <p:cTn id="12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2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6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400"/>
                            </p:stCondLst>
                            <p:childTnLst>
                              <p:par>
                                <p:cTn id="1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2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6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6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2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6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800"/>
                            </p:stCondLst>
                            <p:childTnLst>
                              <p:par>
                                <p:cTn id="3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2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6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2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6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200"/>
                            </p:stCondLst>
                            <p:childTnLst>
                              <p:par>
                                <p:cTn id="4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2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6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400"/>
                            </p:stCondLst>
                            <p:childTnLst>
                              <p:par>
                                <p:cTn id="5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2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6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179B4B45-7849-49E5-B657-097CFA672D53}"/>
              </a:ext>
            </a:extLst>
          </p:cNvPr>
          <p:cNvSpPr/>
          <p:nvPr/>
        </p:nvSpPr>
        <p:spPr>
          <a:xfrm>
            <a:off x="2181225" y="1581109"/>
            <a:ext cx="3914776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7794AD37-8028-4162-B4AB-8C306A83FA53}"/>
              </a:ext>
            </a:extLst>
          </p:cNvPr>
          <p:cNvSpPr/>
          <p:nvPr/>
        </p:nvSpPr>
        <p:spPr>
          <a:xfrm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532667D-5435-4206-9A81-A44F6FDA836E}"/>
              </a:ext>
            </a:extLst>
          </p:cNvPr>
          <p:cNvSpPr/>
          <p:nvPr/>
        </p:nvSpPr>
        <p:spPr>
          <a:xfrm rot="108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46C95B45-D0E9-44EE-88E3-E588F321C2F4}"/>
              </a:ext>
            </a:extLst>
          </p:cNvPr>
          <p:cNvSpPr/>
          <p:nvPr/>
        </p:nvSpPr>
        <p:spPr>
          <a:xfrm rot="54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부분 원형 7">
            <a:extLst>
              <a:ext uri="{FF2B5EF4-FFF2-40B4-BE49-F238E27FC236}">
                <a16:creationId xmlns:a16="http://schemas.microsoft.com/office/drawing/2014/main" id="{59925A5B-4F9A-472C-998C-E26A13E31D41}"/>
              </a:ext>
            </a:extLst>
          </p:cNvPr>
          <p:cNvSpPr/>
          <p:nvPr/>
        </p:nvSpPr>
        <p:spPr>
          <a:xfrm rot="16200000">
            <a:off x="1932887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10F0E6F-3843-4C25-B8C8-81B428A769D7}"/>
              </a:ext>
            </a:extLst>
          </p:cNvPr>
          <p:cNvSpPr/>
          <p:nvPr/>
        </p:nvSpPr>
        <p:spPr>
          <a:xfrm>
            <a:off x="3717922" y="3483395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56160E5A-D004-4997-930A-06136F8C9520}"/>
              </a:ext>
            </a:extLst>
          </p:cNvPr>
          <p:cNvSpPr/>
          <p:nvPr/>
        </p:nvSpPr>
        <p:spPr>
          <a:xfrm>
            <a:off x="2337779" y="74102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218AD77D-2CFF-48DA-9A8E-AD72F5BF9B5F}"/>
              </a:ext>
            </a:extLst>
          </p:cNvPr>
          <p:cNvSpPr/>
          <p:nvPr/>
        </p:nvSpPr>
        <p:spPr>
          <a:xfrm>
            <a:off x="3259644" y="74102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E8A43F40-C70C-4F4B-BFAB-CC688D6DDEE9}"/>
              </a:ext>
            </a:extLst>
          </p:cNvPr>
          <p:cNvSpPr/>
          <p:nvPr/>
        </p:nvSpPr>
        <p:spPr>
          <a:xfrm>
            <a:off x="4181509" y="741020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DA704A2C-6294-44FE-8DE7-C824254A7734}"/>
              </a:ext>
            </a:extLst>
          </p:cNvPr>
          <p:cNvSpPr/>
          <p:nvPr/>
        </p:nvSpPr>
        <p:spPr>
          <a:xfrm>
            <a:off x="5103374" y="74102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4050DB05-FA1B-43A2-92B0-183ED78EDFBD}"/>
              </a:ext>
            </a:extLst>
          </p:cNvPr>
          <p:cNvSpPr/>
          <p:nvPr/>
        </p:nvSpPr>
        <p:spPr>
          <a:xfrm>
            <a:off x="6961556" y="1919471"/>
            <a:ext cx="5128327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가야 한다면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어차피 마지막으로 터지는 바닥이기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때문에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그냥 벼랑까지 가서 서면 된다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이때 가운데의 구멍 바로 옆을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지나갈 수 있도록 서는 것이 좋다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낙사할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일이 없음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9265FC5C-3ADB-4332-AE83-82237F4497AD}"/>
              </a:ext>
            </a:extLst>
          </p:cNvPr>
          <p:cNvSpPr/>
          <p:nvPr/>
        </p:nvSpPr>
        <p:spPr>
          <a:xfrm>
            <a:off x="4977742" y="33134"/>
            <a:ext cx="22365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꼭두각시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3C92E23B-3755-4545-ABE8-77A11E355990}"/>
              </a:ext>
            </a:extLst>
          </p:cNvPr>
          <p:cNvSpPr/>
          <p:nvPr/>
        </p:nvSpPr>
        <p:spPr>
          <a:xfrm>
            <a:off x="4708480" y="240039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BF035D60-C59A-4DB8-ACF1-CEAB74B7972A}"/>
              </a:ext>
            </a:extLst>
          </p:cNvPr>
          <p:cNvSpPr/>
          <p:nvPr/>
        </p:nvSpPr>
        <p:spPr>
          <a:xfrm>
            <a:off x="2820095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C1946F44-2812-4436-AF91-77FBBF6B3DF4}"/>
              </a:ext>
            </a:extLst>
          </p:cNvPr>
          <p:cNvSpPr/>
          <p:nvPr/>
        </p:nvSpPr>
        <p:spPr>
          <a:xfrm>
            <a:off x="2157417" y="4345668"/>
            <a:ext cx="219075" cy="2190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화살표: 위쪽 35">
            <a:extLst>
              <a:ext uri="{FF2B5EF4-FFF2-40B4-BE49-F238E27FC236}">
                <a16:creationId xmlns:a16="http://schemas.microsoft.com/office/drawing/2014/main" id="{D80EEEBD-496F-42E6-8B8B-F14420CC4EC9}"/>
              </a:ext>
            </a:extLst>
          </p:cNvPr>
          <p:cNvSpPr/>
          <p:nvPr/>
        </p:nvSpPr>
        <p:spPr>
          <a:xfrm rot="5400000">
            <a:off x="2459591" y="4253612"/>
            <a:ext cx="435294" cy="403186"/>
          </a:xfrm>
          <a:prstGeom prst="upArrow">
            <a:avLst/>
          </a:prstGeom>
          <a:solidFill>
            <a:srgbClr val="FFE5E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9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0.23268 0.00324 " pathEditMode="relative" rAng="0" ptsTypes="AA">
                                      <p:cBhvr>
                                        <p:cTn id="9" dur="4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28" y="162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  <p:bldP spid="8" grpId="0" animBg="1"/>
      <p:bldP spid="34" grpId="0" animBg="1"/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179B4B45-7849-49E5-B657-097CFA672D53}"/>
              </a:ext>
            </a:extLst>
          </p:cNvPr>
          <p:cNvSpPr/>
          <p:nvPr/>
        </p:nvSpPr>
        <p:spPr>
          <a:xfrm>
            <a:off x="2181225" y="1581109"/>
            <a:ext cx="3914776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7794AD37-8028-4162-B4AB-8C306A83FA53}"/>
              </a:ext>
            </a:extLst>
          </p:cNvPr>
          <p:cNvSpPr/>
          <p:nvPr/>
        </p:nvSpPr>
        <p:spPr>
          <a:xfrm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532667D-5435-4206-9A81-A44F6FDA836E}"/>
              </a:ext>
            </a:extLst>
          </p:cNvPr>
          <p:cNvSpPr/>
          <p:nvPr/>
        </p:nvSpPr>
        <p:spPr>
          <a:xfrm rot="108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46C95B45-D0E9-44EE-88E3-E588F321C2F4}"/>
              </a:ext>
            </a:extLst>
          </p:cNvPr>
          <p:cNvSpPr/>
          <p:nvPr/>
        </p:nvSpPr>
        <p:spPr>
          <a:xfrm rot="54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부분 원형 7">
            <a:extLst>
              <a:ext uri="{FF2B5EF4-FFF2-40B4-BE49-F238E27FC236}">
                <a16:creationId xmlns:a16="http://schemas.microsoft.com/office/drawing/2014/main" id="{59925A5B-4F9A-472C-998C-E26A13E31D41}"/>
              </a:ext>
            </a:extLst>
          </p:cNvPr>
          <p:cNvSpPr/>
          <p:nvPr/>
        </p:nvSpPr>
        <p:spPr>
          <a:xfrm rot="16200000">
            <a:off x="1932887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10F0E6F-3843-4C25-B8C8-81B428A769D7}"/>
              </a:ext>
            </a:extLst>
          </p:cNvPr>
          <p:cNvSpPr/>
          <p:nvPr/>
        </p:nvSpPr>
        <p:spPr>
          <a:xfrm>
            <a:off x="3717922" y="3483395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56160E5A-D004-4997-930A-06136F8C9520}"/>
              </a:ext>
            </a:extLst>
          </p:cNvPr>
          <p:cNvSpPr/>
          <p:nvPr/>
        </p:nvSpPr>
        <p:spPr>
          <a:xfrm>
            <a:off x="2337779" y="74102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218AD77D-2CFF-48DA-9A8E-AD72F5BF9B5F}"/>
              </a:ext>
            </a:extLst>
          </p:cNvPr>
          <p:cNvSpPr/>
          <p:nvPr/>
        </p:nvSpPr>
        <p:spPr>
          <a:xfrm>
            <a:off x="3259644" y="74102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E8A43F40-C70C-4F4B-BFAB-CC688D6DDEE9}"/>
              </a:ext>
            </a:extLst>
          </p:cNvPr>
          <p:cNvSpPr/>
          <p:nvPr/>
        </p:nvSpPr>
        <p:spPr>
          <a:xfrm>
            <a:off x="4181509" y="741020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DA704A2C-6294-44FE-8DE7-C824254A7734}"/>
              </a:ext>
            </a:extLst>
          </p:cNvPr>
          <p:cNvSpPr/>
          <p:nvPr/>
        </p:nvSpPr>
        <p:spPr>
          <a:xfrm>
            <a:off x="5103374" y="74102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4050DB05-FA1B-43A2-92B0-183ED78EDFBD}"/>
              </a:ext>
            </a:extLst>
          </p:cNvPr>
          <p:cNvSpPr/>
          <p:nvPr/>
        </p:nvSpPr>
        <p:spPr>
          <a:xfrm>
            <a:off x="6961556" y="1919471"/>
            <a:ext cx="5163593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으로 가야 한다면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가운데 구멍 바로 옆을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지날 수 있도록 하되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r>
              <a:rPr lang="ko-KR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바닥 경계선의 </a:t>
            </a:r>
            <a:r>
              <a:rPr lang="ko-KR" altLang="en-US" sz="240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중간쯤</a:t>
            </a:r>
            <a:r>
              <a:rPr lang="ko-KR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에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서면 된다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→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가게 되더라도 안전하다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9265FC5C-3ADB-4332-AE83-82237F4497AD}"/>
              </a:ext>
            </a:extLst>
          </p:cNvPr>
          <p:cNvSpPr/>
          <p:nvPr/>
        </p:nvSpPr>
        <p:spPr>
          <a:xfrm>
            <a:off x="4977742" y="33134"/>
            <a:ext cx="22365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꼭두각시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3C92E23B-3755-4545-ABE8-77A11E355990}"/>
              </a:ext>
            </a:extLst>
          </p:cNvPr>
          <p:cNvSpPr/>
          <p:nvPr/>
        </p:nvSpPr>
        <p:spPr>
          <a:xfrm>
            <a:off x="4708480" y="240039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BF035D60-C59A-4DB8-ACF1-CEAB74B7972A}"/>
              </a:ext>
            </a:extLst>
          </p:cNvPr>
          <p:cNvSpPr/>
          <p:nvPr/>
        </p:nvSpPr>
        <p:spPr>
          <a:xfrm>
            <a:off x="2820095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C1946F44-2812-4436-AF91-77FBBF6B3DF4}"/>
              </a:ext>
            </a:extLst>
          </p:cNvPr>
          <p:cNvSpPr/>
          <p:nvPr/>
        </p:nvSpPr>
        <p:spPr>
          <a:xfrm>
            <a:off x="4598427" y="2481341"/>
            <a:ext cx="219075" cy="2190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36" name="화살표: 위쪽 35">
            <a:extLst>
              <a:ext uri="{FF2B5EF4-FFF2-40B4-BE49-F238E27FC236}">
                <a16:creationId xmlns:a16="http://schemas.microsoft.com/office/drawing/2014/main" id="{D80EEEBD-496F-42E6-8B8B-F14420CC4EC9}"/>
              </a:ext>
            </a:extLst>
          </p:cNvPr>
          <p:cNvSpPr/>
          <p:nvPr/>
        </p:nvSpPr>
        <p:spPr>
          <a:xfrm rot="10800000">
            <a:off x="4485892" y="2789866"/>
            <a:ext cx="435294" cy="403186"/>
          </a:xfrm>
          <a:prstGeom prst="upArrow">
            <a:avLst/>
          </a:prstGeom>
          <a:solidFill>
            <a:srgbClr val="FFE5E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DE78594E-B1BF-4562-90AF-B4923D2C71AB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4124324" y="1698360"/>
            <a:ext cx="385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id="{CA770D1F-C662-416C-8104-263BC9010FFA}"/>
              </a:ext>
            </a:extLst>
          </p:cNvPr>
          <p:cNvCxnSpPr>
            <a:cxnSpLocks/>
          </p:cNvCxnSpPr>
          <p:nvPr/>
        </p:nvCxnSpPr>
        <p:spPr>
          <a:xfrm>
            <a:off x="4115814" y="3491067"/>
            <a:ext cx="38641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FDA14F11-F8D4-4814-AE34-1B3AB34791D1}"/>
              </a:ext>
            </a:extLst>
          </p:cNvPr>
          <p:cNvCxnSpPr>
            <a:cxnSpLocks/>
            <a:stCxn id="9" idx="0"/>
            <a:endCxn id="5" idx="3"/>
          </p:cNvCxnSpPr>
          <p:nvPr/>
        </p:nvCxnSpPr>
        <p:spPr>
          <a:xfrm flipV="1">
            <a:off x="4124322" y="1698360"/>
            <a:ext cx="3" cy="17850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2497E4AF-2020-42E9-AC94-940954F4D2DA}"/>
              </a:ext>
            </a:extLst>
          </p:cNvPr>
          <p:cNvCxnSpPr>
            <a:cxnSpLocks/>
          </p:cNvCxnSpPr>
          <p:nvPr/>
        </p:nvCxnSpPr>
        <p:spPr>
          <a:xfrm>
            <a:off x="4110012" y="2591160"/>
            <a:ext cx="38641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27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2.22222E-6 L 0.00091 0.41203 " pathEditMode="relative" rAng="0" ptsTypes="AA">
                                      <p:cBhvr>
                                        <p:cTn id="9" dur="4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20602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  <p:bldP spid="8" grpId="0" animBg="1"/>
      <p:bldP spid="34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05D2EB7-629F-4BF0-BDCE-565E764AE73E}"/>
              </a:ext>
            </a:extLst>
          </p:cNvPr>
          <p:cNvSpPr/>
          <p:nvPr/>
        </p:nvSpPr>
        <p:spPr>
          <a:xfrm>
            <a:off x="4887171" y="33134"/>
            <a:ext cx="24176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회전 패턴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5" name="화살표: 오른쪽 54">
            <a:extLst>
              <a:ext uri="{FF2B5EF4-FFF2-40B4-BE49-F238E27FC236}">
                <a16:creationId xmlns:a16="http://schemas.microsoft.com/office/drawing/2014/main" id="{0F00D583-DCE8-4E8B-8232-5147E7ABC6F3}"/>
              </a:ext>
            </a:extLst>
          </p:cNvPr>
          <p:cNvSpPr/>
          <p:nvPr/>
        </p:nvSpPr>
        <p:spPr>
          <a:xfrm>
            <a:off x="738184" y="1580415"/>
            <a:ext cx="6772275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부분 원형 55">
            <a:extLst>
              <a:ext uri="{FF2B5EF4-FFF2-40B4-BE49-F238E27FC236}">
                <a16:creationId xmlns:a16="http://schemas.microsoft.com/office/drawing/2014/main" id="{E3C1636B-FFEB-4447-A9D4-B3C659C37AEA}"/>
              </a:ext>
            </a:extLst>
          </p:cNvPr>
          <p:cNvSpPr/>
          <p:nvPr/>
        </p:nvSpPr>
        <p:spPr>
          <a:xfrm>
            <a:off x="1932889" y="1697666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7" name="부분 원형 56">
            <a:extLst>
              <a:ext uri="{FF2B5EF4-FFF2-40B4-BE49-F238E27FC236}">
                <a16:creationId xmlns:a16="http://schemas.microsoft.com/office/drawing/2014/main" id="{E723DAF9-DA80-4BC4-A35D-CFB9A6F8F3C2}"/>
              </a:ext>
            </a:extLst>
          </p:cNvPr>
          <p:cNvSpPr/>
          <p:nvPr/>
        </p:nvSpPr>
        <p:spPr>
          <a:xfrm rot="5400000">
            <a:off x="1932889" y="1697666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8" name="부분 원형 57">
            <a:extLst>
              <a:ext uri="{FF2B5EF4-FFF2-40B4-BE49-F238E27FC236}">
                <a16:creationId xmlns:a16="http://schemas.microsoft.com/office/drawing/2014/main" id="{3E2116BD-70B9-4A7A-A5EC-BB014426F362}"/>
              </a:ext>
            </a:extLst>
          </p:cNvPr>
          <p:cNvSpPr/>
          <p:nvPr/>
        </p:nvSpPr>
        <p:spPr>
          <a:xfrm rot="10800000">
            <a:off x="1932889" y="1697666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9" name="부분 원형 58">
            <a:extLst>
              <a:ext uri="{FF2B5EF4-FFF2-40B4-BE49-F238E27FC236}">
                <a16:creationId xmlns:a16="http://schemas.microsoft.com/office/drawing/2014/main" id="{C5212574-D40B-4B15-B203-74FE8084FE4B}"/>
              </a:ext>
            </a:extLst>
          </p:cNvPr>
          <p:cNvSpPr/>
          <p:nvPr/>
        </p:nvSpPr>
        <p:spPr>
          <a:xfrm rot="16200000">
            <a:off x="1932887" y="1697666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0" name="타원 59">
            <a:extLst>
              <a:ext uri="{FF2B5EF4-FFF2-40B4-BE49-F238E27FC236}">
                <a16:creationId xmlns:a16="http://schemas.microsoft.com/office/drawing/2014/main" id="{306863C7-4BD6-47EE-AF24-0876C550A1E4}"/>
              </a:ext>
            </a:extLst>
          </p:cNvPr>
          <p:cNvSpPr/>
          <p:nvPr/>
        </p:nvSpPr>
        <p:spPr>
          <a:xfrm>
            <a:off x="3717922" y="3482701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타원 62">
            <a:extLst>
              <a:ext uri="{FF2B5EF4-FFF2-40B4-BE49-F238E27FC236}">
                <a16:creationId xmlns:a16="http://schemas.microsoft.com/office/drawing/2014/main" id="{B08D77DC-037E-4EE4-B4E7-29D0DFF3DADC}"/>
              </a:ext>
            </a:extLst>
          </p:cNvPr>
          <p:cNvSpPr/>
          <p:nvPr/>
        </p:nvSpPr>
        <p:spPr>
          <a:xfrm>
            <a:off x="494049" y="740326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타원 63">
            <a:extLst>
              <a:ext uri="{FF2B5EF4-FFF2-40B4-BE49-F238E27FC236}">
                <a16:creationId xmlns:a16="http://schemas.microsoft.com/office/drawing/2014/main" id="{FB0DF364-ACBC-4FD8-B251-473EDC11DB75}"/>
              </a:ext>
            </a:extLst>
          </p:cNvPr>
          <p:cNvSpPr/>
          <p:nvPr/>
        </p:nvSpPr>
        <p:spPr>
          <a:xfrm>
            <a:off x="1415914" y="740326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타원 64">
            <a:extLst>
              <a:ext uri="{FF2B5EF4-FFF2-40B4-BE49-F238E27FC236}">
                <a16:creationId xmlns:a16="http://schemas.microsoft.com/office/drawing/2014/main" id="{811BDA8E-8304-482C-B03F-A52016A41B30}"/>
              </a:ext>
            </a:extLst>
          </p:cNvPr>
          <p:cNvSpPr/>
          <p:nvPr/>
        </p:nvSpPr>
        <p:spPr>
          <a:xfrm>
            <a:off x="2337779" y="740326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타원 65">
            <a:extLst>
              <a:ext uri="{FF2B5EF4-FFF2-40B4-BE49-F238E27FC236}">
                <a16:creationId xmlns:a16="http://schemas.microsoft.com/office/drawing/2014/main" id="{C093C2DB-C9B5-462C-ADB2-59D67702B723}"/>
              </a:ext>
            </a:extLst>
          </p:cNvPr>
          <p:cNvSpPr/>
          <p:nvPr/>
        </p:nvSpPr>
        <p:spPr>
          <a:xfrm>
            <a:off x="3259644" y="740326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타원 66">
            <a:extLst>
              <a:ext uri="{FF2B5EF4-FFF2-40B4-BE49-F238E27FC236}">
                <a16:creationId xmlns:a16="http://schemas.microsoft.com/office/drawing/2014/main" id="{AA9CB0BF-4B21-4101-8439-0F588D515B25}"/>
              </a:ext>
            </a:extLst>
          </p:cNvPr>
          <p:cNvSpPr/>
          <p:nvPr/>
        </p:nvSpPr>
        <p:spPr>
          <a:xfrm>
            <a:off x="4181509" y="740326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타원 67">
            <a:extLst>
              <a:ext uri="{FF2B5EF4-FFF2-40B4-BE49-F238E27FC236}">
                <a16:creationId xmlns:a16="http://schemas.microsoft.com/office/drawing/2014/main" id="{4519E2F3-F34A-4B67-B453-570B3C34E4E5}"/>
              </a:ext>
            </a:extLst>
          </p:cNvPr>
          <p:cNvSpPr/>
          <p:nvPr/>
        </p:nvSpPr>
        <p:spPr>
          <a:xfrm>
            <a:off x="5103374" y="740326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타원 68">
            <a:extLst>
              <a:ext uri="{FF2B5EF4-FFF2-40B4-BE49-F238E27FC236}">
                <a16:creationId xmlns:a16="http://schemas.microsoft.com/office/drawing/2014/main" id="{FB011784-D668-48A8-BF98-232CAA81DD0A}"/>
              </a:ext>
            </a:extLst>
          </p:cNvPr>
          <p:cNvSpPr/>
          <p:nvPr/>
        </p:nvSpPr>
        <p:spPr>
          <a:xfrm>
            <a:off x="6025239" y="740326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타원 69">
            <a:extLst>
              <a:ext uri="{FF2B5EF4-FFF2-40B4-BE49-F238E27FC236}">
                <a16:creationId xmlns:a16="http://schemas.microsoft.com/office/drawing/2014/main" id="{34ECCBD7-9DBE-4A7F-BD50-6FD9EE422F67}"/>
              </a:ext>
            </a:extLst>
          </p:cNvPr>
          <p:cNvSpPr/>
          <p:nvPr/>
        </p:nvSpPr>
        <p:spPr>
          <a:xfrm>
            <a:off x="6947104" y="740326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>
            <a:extLst>
              <a:ext uri="{FF2B5EF4-FFF2-40B4-BE49-F238E27FC236}">
                <a16:creationId xmlns:a16="http://schemas.microsoft.com/office/drawing/2014/main" id="{8C83C10A-0291-4F3B-98B4-7FD8DA576778}"/>
              </a:ext>
            </a:extLst>
          </p:cNvPr>
          <p:cNvSpPr/>
          <p:nvPr/>
        </p:nvSpPr>
        <p:spPr>
          <a:xfrm>
            <a:off x="6961556" y="1919471"/>
            <a:ext cx="369844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첫 두 색깔이 붙어 있으면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→ 회전 패턴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141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60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2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60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00"/>
                            </p:stCondLst>
                            <p:childTnLst>
                              <p:par>
                                <p:cTn id="12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2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60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2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60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400"/>
                            </p:stCondLst>
                            <p:childTnLst>
                              <p:par>
                                <p:cTn id="1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2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60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2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60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6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2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60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2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60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800"/>
                            </p:stCondLst>
                            <p:childTnLst>
                              <p:par>
                                <p:cTn id="3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2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60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2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60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2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60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2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60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200"/>
                            </p:stCondLst>
                            <p:childTnLst>
                              <p:par>
                                <p:cTn id="4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2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60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2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60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400"/>
                            </p:stCondLst>
                            <p:childTnLst>
                              <p:par>
                                <p:cTn id="5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2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60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2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60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05D2EB7-629F-4BF0-BDCE-565E764AE73E}"/>
              </a:ext>
            </a:extLst>
          </p:cNvPr>
          <p:cNvSpPr/>
          <p:nvPr/>
        </p:nvSpPr>
        <p:spPr>
          <a:xfrm>
            <a:off x="4887171" y="33134"/>
            <a:ext cx="24176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리본 패턴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A7E66325-3DD3-4F9E-86A3-0C42F94D8AEE}"/>
              </a:ext>
            </a:extLst>
          </p:cNvPr>
          <p:cNvSpPr/>
          <p:nvPr/>
        </p:nvSpPr>
        <p:spPr>
          <a:xfrm>
            <a:off x="738184" y="1580415"/>
            <a:ext cx="6772275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부분 원형 18">
            <a:extLst>
              <a:ext uri="{FF2B5EF4-FFF2-40B4-BE49-F238E27FC236}">
                <a16:creationId xmlns:a16="http://schemas.microsoft.com/office/drawing/2014/main" id="{68CD73C3-B2A2-4684-8159-128E9CBC1B46}"/>
              </a:ext>
            </a:extLst>
          </p:cNvPr>
          <p:cNvSpPr/>
          <p:nvPr/>
        </p:nvSpPr>
        <p:spPr>
          <a:xfrm>
            <a:off x="1932889" y="1697666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부분 원형 20">
            <a:extLst>
              <a:ext uri="{FF2B5EF4-FFF2-40B4-BE49-F238E27FC236}">
                <a16:creationId xmlns:a16="http://schemas.microsoft.com/office/drawing/2014/main" id="{28EA1273-BA74-4F9F-A9AC-DCA3F8FD0232}"/>
              </a:ext>
            </a:extLst>
          </p:cNvPr>
          <p:cNvSpPr/>
          <p:nvPr/>
        </p:nvSpPr>
        <p:spPr>
          <a:xfrm rot="10800000">
            <a:off x="1932889" y="1697666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" name="부분 원형 19">
            <a:extLst>
              <a:ext uri="{FF2B5EF4-FFF2-40B4-BE49-F238E27FC236}">
                <a16:creationId xmlns:a16="http://schemas.microsoft.com/office/drawing/2014/main" id="{8EA559F9-88C9-4400-A127-7A92B3F94493}"/>
              </a:ext>
            </a:extLst>
          </p:cNvPr>
          <p:cNvSpPr/>
          <p:nvPr/>
        </p:nvSpPr>
        <p:spPr>
          <a:xfrm rot="5400000">
            <a:off x="1932889" y="1697666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부분 원형 22">
            <a:extLst>
              <a:ext uri="{FF2B5EF4-FFF2-40B4-BE49-F238E27FC236}">
                <a16:creationId xmlns:a16="http://schemas.microsoft.com/office/drawing/2014/main" id="{957409EA-0F7D-47F3-95FA-120F660F8D49}"/>
              </a:ext>
            </a:extLst>
          </p:cNvPr>
          <p:cNvSpPr/>
          <p:nvPr/>
        </p:nvSpPr>
        <p:spPr>
          <a:xfrm rot="16200000">
            <a:off x="1932887" y="1697666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65210A30-28FF-47FE-8E44-12B3050E637E}"/>
              </a:ext>
            </a:extLst>
          </p:cNvPr>
          <p:cNvSpPr/>
          <p:nvPr/>
        </p:nvSpPr>
        <p:spPr>
          <a:xfrm>
            <a:off x="3717922" y="3482701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D59EBAC-8D2B-4E99-A185-B6ED261E8EA5}"/>
              </a:ext>
            </a:extLst>
          </p:cNvPr>
          <p:cNvSpPr/>
          <p:nvPr/>
        </p:nvSpPr>
        <p:spPr>
          <a:xfrm>
            <a:off x="494049" y="740326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8203C8A9-5DD8-4A9B-AABB-D522AE5258D4}"/>
              </a:ext>
            </a:extLst>
          </p:cNvPr>
          <p:cNvSpPr/>
          <p:nvPr/>
        </p:nvSpPr>
        <p:spPr>
          <a:xfrm>
            <a:off x="1415914" y="740326"/>
            <a:ext cx="812800" cy="812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>
            <a:extLst>
              <a:ext uri="{FF2B5EF4-FFF2-40B4-BE49-F238E27FC236}">
                <a16:creationId xmlns:a16="http://schemas.microsoft.com/office/drawing/2014/main" id="{08CB167E-0437-45B8-8C31-09D7048AF957}"/>
              </a:ext>
            </a:extLst>
          </p:cNvPr>
          <p:cNvSpPr/>
          <p:nvPr/>
        </p:nvSpPr>
        <p:spPr>
          <a:xfrm>
            <a:off x="2337779" y="740326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>
            <a:extLst>
              <a:ext uri="{FF2B5EF4-FFF2-40B4-BE49-F238E27FC236}">
                <a16:creationId xmlns:a16="http://schemas.microsoft.com/office/drawing/2014/main" id="{B749508B-0BC6-4062-A784-223B27223C3C}"/>
              </a:ext>
            </a:extLst>
          </p:cNvPr>
          <p:cNvSpPr/>
          <p:nvPr/>
        </p:nvSpPr>
        <p:spPr>
          <a:xfrm>
            <a:off x="3259644" y="740326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>
            <a:extLst>
              <a:ext uri="{FF2B5EF4-FFF2-40B4-BE49-F238E27FC236}">
                <a16:creationId xmlns:a16="http://schemas.microsoft.com/office/drawing/2014/main" id="{8C485EA9-A175-42CE-A6EA-7A9F166D2342}"/>
              </a:ext>
            </a:extLst>
          </p:cNvPr>
          <p:cNvSpPr/>
          <p:nvPr/>
        </p:nvSpPr>
        <p:spPr>
          <a:xfrm>
            <a:off x="4181509" y="740326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 31">
            <a:extLst>
              <a:ext uri="{FF2B5EF4-FFF2-40B4-BE49-F238E27FC236}">
                <a16:creationId xmlns:a16="http://schemas.microsoft.com/office/drawing/2014/main" id="{C7F4F7DC-5442-4065-A002-75A28A1D7EFE}"/>
              </a:ext>
            </a:extLst>
          </p:cNvPr>
          <p:cNvSpPr/>
          <p:nvPr/>
        </p:nvSpPr>
        <p:spPr>
          <a:xfrm>
            <a:off x="5103374" y="740326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4AABD912-376C-46E5-96F8-785FFBECBD7E}"/>
              </a:ext>
            </a:extLst>
          </p:cNvPr>
          <p:cNvSpPr/>
          <p:nvPr/>
        </p:nvSpPr>
        <p:spPr>
          <a:xfrm>
            <a:off x="6025239" y="740326"/>
            <a:ext cx="812800" cy="812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41BEFCE6-742E-496E-AE53-57B71EF894DB}"/>
              </a:ext>
            </a:extLst>
          </p:cNvPr>
          <p:cNvSpPr/>
          <p:nvPr/>
        </p:nvSpPr>
        <p:spPr>
          <a:xfrm>
            <a:off x="6947104" y="740326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1CD8F8FE-C349-4A41-8882-F7A6A60C1AC3}"/>
              </a:ext>
            </a:extLst>
          </p:cNvPr>
          <p:cNvSpPr/>
          <p:nvPr/>
        </p:nvSpPr>
        <p:spPr>
          <a:xfrm>
            <a:off x="6961556" y="1919471"/>
            <a:ext cx="503855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첫 두 색깔이 서로 반대편에 있으면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→ 리본 패턴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827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6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2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6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00"/>
                            </p:stCondLst>
                            <p:childTnLst>
                              <p:par>
                                <p:cTn id="12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2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6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2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60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400"/>
                            </p:stCondLst>
                            <p:childTnLst>
                              <p:par>
                                <p:cTn id="1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2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6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2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60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6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2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6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2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60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800"/>
                            </p:stCondLst>
                            <p:childTnLst>
                              <p:par>
                                <p:cTn id="3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2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6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2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60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2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6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2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60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200"/>
                            </p:stCondLst>
                            <p:childTnLst>
                              <p:par>
                                <p:cTn id="4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2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6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2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60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400"/>
                            </p:stCondLst>
                            <p:childTnLst>
                              <p:par>
                                <p:cTn id="5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2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6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2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60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1" grpId="0" animBg="1"/>
      <p:bldP spid="21" grpId="1" animBg="1"/>
      <p:bldP spid="20" grpId="0" animBg="1"/>
      <p:bldP spid="20" grpId="1" animBg="1"/>
      <p:bldP spid="23" grpId="0" animBg="1"/>
      <p:bldP spid="23" grpId="1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179B4B45-7849-49E5-B657-097CFA672D53}"/>
              </a:ext>
            </a:extLst>
          </p:cNvPr>
          <p:cNvSpPr/>
          <p:nvPr/>
        </p:nvSpPr>
        <p:spPr>
          <a:xfrm>
            <a:off x="738184" y="1581108"/>
            <a:ext cx="6772275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7794AD37-8028-4162-B4AB-8C306A83FA53}"/>
              </a:ext>
            </a:extLst>
          </p:cNvPr>
          <p:cNvSpPr/>
          <p:nvPr/>
        </p:nvSpPr>
        <p:spPr>
          <a:xfrm>
            <a:off x="1932889" y="1698359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46C95B45-D0E9-44EE-88E3-E588F321C2F4}"/>
              </a:ext>
            </a:extLst>
          </p:cNvPr>
          <p:cNvSpPr/>
          <p:nvPr/>
        </p:nvSpPr>
        <p:spPr>
          <a:xfrm rot="5400000">
            <a:off x="1932889" y="1698359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532667D-5435-4206-9A81-A44F6FDA836E}"/>
              </a:ext>
            </a:extLst>
          </p:cNvPr>
          <p:cNvSpPr/>
          <p:nvPr/>
        </p:nvSpPr>
        <p:spPr>
          <a:xfrm rot="10800000">
            <a:off x="1932889" y="1698359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부분 원형 7">
            <a:extLst>
              <a:ext uri="{FF2B5EF4-FFF2-40B4-BE49-F238E27FC236}">
                <a16:creationId xmlns:a16="http://schemas.microsoft.com/office/drawing/2014/main" id="{59925A5B-4F9A-472C-998C-E26A13E31D41}"/>
              </a:ext>
            </a:extLst>
          </p:cNvPr>
          <p:cNvSpPr/>
          <p:nvPr/>
        </p:nvSpPr>
        <p:spPr>
          <a:xfrm rot="16200000">
            <a:off x="1932887" y="1698359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10F0E6F-3843-4C25-B8C8-81B428A769D7}"/>
              </a:ext>
            </a:extLst>
          </p:cNvPr>
          <p:cNvSpPr/>
          <p:nvPr/>
        </p:nvSpPr>
        <p:spPr>
          <a:xfrm>
            <a:off x="3717922" y="3483394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E46F9E9-2133-4237-8394-446F655182DF}"/>
              </a:ext>
            </a:extLst>
          </p:cNvPr>
          <p:cNvSpPr/>
          <p:nvPr/>
        </p:nvSpPr>
        <p:spPr>
          <a:xfrm>
            <a:off x="2820095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6022FF9-0075-44BB-90B1-53BA613EA05E}"/>
              </a:ext>
            </a:extLst>
          </p:cNvPr>
          <p:cNvSpPr/>
          <p:nvPr/>
        </p:nvSpPr>
        <p:spPr>
          <a:xfrm>
            <a:off x="6100993" y="5578656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8008333C-AED7-4AF2-A939-732FEAD09150}"/>
              </a:ext>
            </a:extLst>
          </p:cNvPr>
          <p:cNvSpPr/>
          <p:nvPr/>
        </p:nvSpPr>
        <p:spPr>
          <a:xfrm>
            <a:off x="5361874" y="5578657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70920CE-D8C2-4E48-9A80-A0A6AC92F71E}"/>
              </a:ext>
            </a:extLst>
          </p:cNvPr>
          <p:cNvSpPr/>
          <p:nvPr/>
        </p:nvSpPr>
        <p:spPr>
          <a:xfrm>
            <a:off x="6840112" y="5578656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DE7BF13-711B-4184-BD30-A715E67ACB54}"/>
              </a:ext>
            </a:extLst>
          </p:cNvPr>
          <p:cNvSpPr/>
          <p:nvPr/>
        </p:nvSpPr>
        <p:spPr>
          <a:xfrm>
            <a:off x="7579231" y="5571778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FA7B206-629B-428F-B9DB-21124A0F5C41}"/>
              </a:ext>
            </a:extLst>
          </p:cNvPr>
          <p:cNvSpPr/>
          <p:nvPr/>
        </p:nvSpPr>
        <p:spPr>
          <a:xfrm>
            <a:off x="4708480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FD565605-F5C9-4E69-A463-DF66394C6858}"/>
              </a:ext>
            </a:extLst>
          </p:cNvPr>
          <p:cNvSpPr/>
          <p:nvPr/>
        </p:nvSpPr>
        <p:spPr>
          <a:xfrm>
            <a:off x="494049" y="741019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539BCD54-C9B9-4D08-9D88-2A0D3758424A}"/>
              </a:ext>
            </a:extLst>
          </p:cNvPr>
          <p:cNvSpPr/>
          <p:nvPr/>
        </p:nvSpPr>
        <p:spPr>
          <a:xfrm>
            <a:off x="1415914" y="741019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56160E5A-D004-4997-930A-06136F8C9520}"/>
              </a:ext>
            </a:extLst>
          </p:cNvPr>
          <p:cNvSpPr/>
          <p:nvPr/>
        </p:nvSpPr>
        <p:spPr>
          <a:xfrm>
            <a:off x="2337779" y="741019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218AD77D-2CFF-48DA-9A8E-AD72F5BF9B5F}"/>
              </a:ext>
            </a:extLst>
          </p:cNvPr>
          <p:cNvSpPr/>
          <p:nvPr/>
        </p:nvSpPr>
        <p:spPr>
          <a:xfrm>
            <a:off x="3259644" y="741019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E8A43F40-C70C-4F4B-BFAB-CC688D6DDEE9}"/>
              </a:ext>
            </a:extLst>
          </p:cNvPr>
          <p:cNvSpPr/>
          <p:nvPr/>
        </p:nvSpPr>
        <p:spPr>
          <a:xfrm>
            <a:off x="4181509" y="741019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DA704A2C-6294-44FE-8DE7-C824254A7734}"/>
              </a:ext>
            </a:extLst>
          </p:cNvPr>
          <p:cNvSpPr/>
          <p:nvPr/>
        </p:nvSpPr>
        <p:spPr>
          <a:xfrm>
            <a:off x="5103374" y="741019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9444F335-CB3B-4B9C-B45E-5AEFD1705E35}"/>
              </a:ext>
            </a:extLst>
          </p:cNvPr>
          <p:cNvSpPr/>
          <p:nvPr/>
        </p:nvSpPr>
        <p:spPr>
          <a:xfrm>
            <a:off x="6025239" y="741019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81A3823A-F109-4ACA-B5F8-0DC892D88429}"/>
              </a:ext>
            </a:extLst>
          </p:cNvPr>
          <p:cNvSpPr/>
          <p:nvPr/>
        </p:nvSpPr>
        <p:spPr>
          <a:xfrm>
            <a:off x="6947104" y="741019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1ECC7750-4BF0-41F4-96C9-57FFDE26F0BF}"/>
              </a:ext>
            </a:extLst>
          </p:cNvPr>
          <p:cNvSpPr/>
          <p:nvPr/>
        </p:nvSpPr>
        <p:spPr>
          <a:xfrm>
            <a:off x="4887171" y="33134"/>
            <a:ext cx="24176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회전 패턴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CCDD0FF7-4484-49C4-8BE9-71A4A89EA52B}"/>
              </a:ext>
            </a:extLst>
          </p:cNvPr>
          <p:cNvSpPr/>
          <p:nvPr/>
        </p:nvSpPr>
        <p:spPr>
          <a:xfrm>
            <a:off x="6961556" y="1919471"/>
            <a:ext cx="5147563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네 바닥이 똑같은 순서로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두 번 터지기 때문에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내 주변의 바닥은 항상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</a:t>
            </a:r>
            <a:r>
              <a:rPr lang="en-US" altLang="ko-KR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1 2 1 2</a:t>
            </a: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의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패턴으</a:t>
            </a:r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터진다</a:t>
            </a:r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둘 중 가장 먼저 터지는 녀석이 바로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 된다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CEEB4E6C-EBE0-424C-8E11-E9E58676E928}"/>
              </a:ext>
            </a:extLst>
          </p:cNvPr>
          <p:cNvSpPr/>
          <p:nvPr/>
        </p:nvSpPr>
        <p:spPr>
          <a:xfrm>
            <a:off x="8446329" y="5756443"/>
            <a:ext cx="345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패턴에 따라 타이밍은 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그림과 다를 수 있음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30" name="설명선: 위쪽 화살표 29">
            <a:extLst>
              <a:ext uri="{FF2B5EF4-FFF2-40B4-BE49-F238E27FC236}">
                <a16:creationId xmlns:a16="http://schemas.microsoft.com/office/drawing/2014/main" id="{85D7E8FA-23A1-4DAE-B334-2DAD4C2050FC}"/>
              </a:ext>
            </a:extLst>
          </p:cNvPr>
          <p:cNvSpPr/>
          <p:nvPr/>
        </p:nvSpPr>
        <p:spPr>
          <a:xfrm>
            <a:off x="433681" y="1648577"/>
            <a:ext cx="933535" cy="812800"/>
          </a:xfrm>
          <a:prstGeom prst="upArrow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먼저</a:t>
            </a:r>
          </a:p>
        </p:txBody>
      </p:sp>
    </p:spTree>
    <p:extLst>
      <p:ext uri="{BB962C8B-B14F-4D97-AF65-F5344CB8AC3E}">
        <p14:creationId xmlns:p14="http://schemas.microsoft.com/office/powerpoint/2010/main" val="423462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2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6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00"/>
                            </p:stCondLst>
                            <p:childTnLst>
                              <p:par>
                                <p:cTn id="1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2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6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00"/>
                            </p:stCondLst>
                            <p:childTnLst>
                              <p:par>
                                <p:cTn id="2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2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6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600"/>
                            </p:stCondLst>
                            <p:childTnLst>
                              <p:par>
                                <p:cTn id="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2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6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800"/>
                            </p:stCondLst>
                            <p:childTnLst>
                              <p:par>
                                <p:cTn id="3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2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6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2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6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200"/>
                            </p:stCondLst>
                            <p:childTnLst>
                              <p:par>
                                <p:cTn id="5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2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6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400"/>
                            </p:stCondLst>
                            <p:childTnLst>
                              <p:par>
                                <p:cTn id="6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2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6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1" grpId="0"/>
      <p:bldP spid="12" grpId="0"/>
      <p:bldP spid="13" grpId="0"/>
      <p:bldP spid="14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179B4B45-7849-49E5-B657-097CFA672D53}"/>
              </a:ext>
            </a:extLst>
          </p:cNvPr>
          <p:cNvSpPr/>
          <p:nvPr/>
        </p:nvSpPr>
        <p:spPr>
          <a:xfrm>
            <a:off x="738184" y="1581108"/>
            <a:ext cx="6772275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7794AD37-8028-4162-B4AB-8C306A83FA53}"/>
              </a:ext>
            </a:extLst>
          </p:cNvPr>
          <p:cNvSpPr/>
          <p:nvPr/>
        </p:nvSpPr>
        <p:spPr>
          <a:xfrm>
            <a:off x="1932889" y="1698359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46C95B45-D0E9-44EE-88E3-E588F321C2F4}"/>
              </a:ext>
            </a:extLst>
          </p:cNvPr>
          <p:cNvSpPr/>
          <p:nvPr/>
        </p:nvSpPr>
        <p:spPr>
          <a:xfrm rot="5400000">
            <a:off x="1932889" y="1698359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532667D-5435-4206-9A81-A44F6FDA836E}"/>
              </a:ext>
            </a:extLst>
          </p:cNvPr>
          <p:cNvSpPr/>
          <p:nvPr/>
        </p:nvSpPr>
        <p:spPr>
          <a:xfrm rot="10800000">
            <a:off x="1932889" y="1698359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부분 원형 7">
            <a:extLst>
              <a:ext uri="{FF2B5EF4-FFF2-40B4-BE49-F238E27FC236}">
                <a16:creationId xmlns:a16="http://schemas.microsoft.com/office/drawing/2014/main" id="{59925A5B-4F9A-472C-998C-E26A13E31D41}"/>
              </a:ext>
            </a:extLst>
          </p:cNvPr>
          <p:cNvSpPr/>
          <p:nvPr/>
        </p:nvSpPr>
        <p:spPr>
          <a:xfrm rot="16200000">
            <a:off x="1932887" y="1698359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10F0E6F-3843-4C25-B8C8-81B428A769D7}"/>
              </a:ext>
            </a:extLst>
          </p:cNvPr>
          <p:cNvSpPr/>
          <p:nvPr/>
        </p:nvSpPr>
        <p:spPr>
          <a:xfrm>
            <a:off x="3717922" y="3483394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E46F9E9-2133-4237-8394-446F655182DF}"/>
              </a:ext>
            </a:extLst>
          </p:cNvPr>
          <p:cNvSpPr/>
          <p:nvPr/>
        </p:nvSpPr>
        <p:spPr>
          <a:xfrm>
            <a:off x="2820095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6022FF9-0075-44BB-90B1-53BA613EA05E}"/>
              </a:ext>
            </a:extLst>
          </p:cNvPr>
          <p:cNvSpPr/>
          <p:nvPr/>
        </p:nvSpPr>
        <p:spPr>
          <a:xfrm>
            <a:off x="6096000" y="5581302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8008333C-AED7-4AF2-A939-732FEAD09150}"/>
              </a:ext>
            </a:extLst>
          </p:cNvPr>
          <p:cNvSpPr/>
          <p:nvPr/>
        </p:nvSpPr>
        <p:spPr>
          <a:xfrm>
            <a:off x="5356881" y="5581303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70920CE-D8C2-4E48-9A80-A0A6AC92F71E}"/>
              </a:ext>
            </a:extLst>
          </p:cNvPr>
          <p:cNvSpPr/>
          <p:nvPr/>
        </p:nvSpPr>
        <p:spPr>
          <a:xfrm>
            <a:off x="6835119" y="5581302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DE7BF13-711B-4184-BD30-A715E67ACB54}"/>
              </a:ext>
            </a:extLst>
          </p:cNvPr>
          <p:cNvSpPr/>
          <p:nvPr/>
        </p:nvSpPr>
        <p:spPr>
          <a:xfrm>
            <a:off x="7574238" y="5574424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FA7B206-629B-428F-B9DB-21124A0F5C41}"/>
              </a:ext>
            </a:extLst>
          </p:cNvPr>
          <p:cNvSpPr/>
          <p:nvPr/>
        </p:nvSpPr>
        <p:spPr>
          <a:xfrm>
            <a:off x="4708480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FD565605-F5C9-4E69-A463-DF66394C6858}"/>
              </a:ext>
            </a:extLst>
          </p:cNvPr>
          <p:cNvSpPr/>
          <p:nvPr/>
        </p:nvSpPr>
        <p:spPr>
          <a:xfrm>
            <a:off x="494049" y="741019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539BCD54-C9B9-4D08-9D88-2A0D3758424A}"/>
              </a:ext>
            </a:extLst>
          </p:cNvPr>
          <p:cNvSpPr/>
          <p:nvPr/>
        </p:nvSpPr>
        <p:spPr>
          <a:xfrm>
            <a:off x="1415914" y="741019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56160E5A-D004-4997-930A-06136F8C9520}"/>
              </a:ext>
            </a:extLst>
          </p:cNvPr>
          <p:cNvSpPr/>
          <p:nvPr/>
        </p:nvSpPr>
        <p:spPr>
          <a:xfrm>
            <a:off x="2337779" y="741019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218AD77D-2CFF-48DA-9A8E-AD72F5BF9B5F}"/>
              </a:ext>
            </a:extLst>
          </p:cNvPr>
          <p:cNvSpPr/>
          <p:nvPr/>
        </p:nvSpPr>
        <p:spPr>
          <a:xfrm>
            <a:off x="3259644" y="741019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E8A43F40-C70C-4F4B-BFAB-CC688D6DDEE9}"/>
              </a:ext>
            </a:extLst>
          </p:cNvPr>
          <p:cNvSpPr/>
          <p:nvPr/>
        </p:nvSpPr>
        <p:spPr>
          <a:xfrm>
            <a:off x="4181509" y="741019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DA704A2C-6294-44FE-8DE7-C824254A7734}"/>
              </a:ext>
            </a:extLst>
          </p:cNvPr>
          <p:cNvSpPr/>
          <p:nvPr/>
        </p:nvSpPr>
        <p:spPr>
          <a:xfrm>
            <a:off x="5103374" y="741019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9444F335-CB3B-4B9C-B45E-5AEFD1705E35}"/>
              </a:ext>
            </a:extLst>
          </p:cNvPr>
          <p:cNvSpPr/>
          <p:nvPr/>
        </p:nvSpPr>
        <p:spPr>
          <a:xfrm>
            <a:off x="6025239" y="741019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81A3823A-F109-4ACA-B5F8-0DC892D88429}"/>
              </a:ext>
            </a:extLst>
          </p:cNvPr>
          <p:cNvSpPr/>
          <p:nvPr/>
        </p:nvSpPr>
        <p:spPr>
          <a:xfrm>
            <a:off x="6947104" y="741019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1ECC7750-4BF0-41F4-96C9-57FFDE26F0BF}"/>
              </a:ext>
            </a:extLst>
          </p:cNvPr>
          <p:cNvSpPr/>
          <p:nvPr/>
        </p:nvSpPr>
        <p:spPr>
          <a:xfrm>
            <a:off x="4887171" y="33134"/>
            <a:ext cx="24176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회전 패턴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CCDD0FF7-4484-49C4-8BE9-71A4A89EA52B}"/>
              </a:ext>
            </a:extLst>
          </p:cNvPr>
          <p:cNvSpPr/>
          <p:nvPr/>
        </p:nvSpPr>
        <p:spPr>
          <a:xfrm>
            <a:off x="6961556" y="1919471"/>
            <a:ext cx="4899098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피하는 법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서 있는 반대쪽이 터질 때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반대쪽으로 들어가면 된다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 2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둘 중 나중에 터지는 것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에서 시작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②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(1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반대쪽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가 터질 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1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이동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(2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다시 반대쪽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 터질 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2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이동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④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(1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다시 반대쪽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가 터질 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1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이동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패턴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1212</a:t>
            </a:r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B2DFD2C8-ADFE-4F4F-A4D7-4EBDFB70FD20}"/>
              </a:ext>
            </a:extLst>
          </p:cNvPr>
          <p:cNvSpPr/>
          <p:nvPr/>
        </p:nvSpPr>
        <p:spPr>
          <a:xfrm>
            <a:off x="3302039" y="5261948"/>
            <a:ext cx="219075" cy="2190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680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2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6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33333E-6 L 0.10703 -3.33333E-6 " pathEditMode="relative" rAng="0" ptsTypes="AA">
                                      <p:cBhvr>
                                        <p:cTn id="14" dur="12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00"/>
                            </p:stCondLst>
                            <p:childTnLst>
                              <p:par>
                                <p:cTn id="1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2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6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2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6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03 -3.33333E-6 L 2.29167E-6 -3.33333E-6 " pathEditMode="relative" rAng="0" ptsTypes="AA">
                                      <p:cBhvr>
                                        <p:cTn id="32" dur="12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6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2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6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800"/>
                            </p:stCondLst>
                            <p:childTnLst>
                              <p:par>
                                <p:cTn id="4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2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6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33333E-6 L 0.10703 -3.33333E-6 " pathEditMode="relative" rAng="0" ptsTypes="AA">
                                      <p:cBhvr>
                                        <p:cTn id="50" dur="12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2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6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200"/>
                            </p:stCondLst>
                            <p:childTnLst>
                              <p:par>
                                <p:cTn id="6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2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6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400"/>
                            </p:stCondLst>
                            <p:childTnLst>
                              <p:par>
                                <p:cTn id="6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2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6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1" grpId="0"/>
      <p:bldP spid="12" grpId="0"/>
      <p:bldP spid="13" grpId="0"/>
      <p:bldP spid="14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4" grpId="1" animBg="1"/>
      <p:bldP spid="24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화살표: 오른쪽 25">
            <a:extLst>
              <a:ext uri="{FF2B5EF4-FFF2-40B4-BE49-F238E27FC236}">
                <a16:creationId xmlns:a16="http://schemas.microsoft.com/office/drawing/2014/main" id="{8BB4CB15-9914-44F7-9161-F8799802C040}"/>
              </a:ext>
            </a:extLst>
          </p:cNvPr>
          <p:cNvSpPr/>
          <p:nvPr/>
        </p:nvSpPr>
        <p:spPr>
          <a:xfrm>
            <a:off x="738184" y="1577669"/>
            <a:ext cx="6772275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부분 원형 3">
            <a:extLst>
              <a:ext uri="{FF2B5EF4-FFF2-40B4-BE49-F238E27FC236}">
                <a16:creationId xmlns:a16="http://schemas.microsoft.com/office/drawing/2014/main" id="{2B06476B-E238-433C-9128-EA55160B052A}"/>
              </a:ext>
            </a:extLst>
          </p:cNvPr>
          <p:cNvSpPr/>
          <p:nvPr/>
        </p:nvSpPr>
        <p:spPr>
          <a:xfrm>
            <a:off x="1932889" y="169492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EDC6332C-26D0-4047-94CD-067267A1FD1D}"/>
              </a:ext>
            </a:extLst>
          </p:cNvPr>
          <p:cNvSpPr/>
          <p:nvPr/>
        </p:nvSpPr>
        <p:spPr>
          <a:xfrm rot="5400000">
            <a:off x="1932889" y="169492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2693B622-4EC6-4D60-AD9E-22AC63CC6287}"/>
              </a:ext>
            </a:extLst>
          </p:cNvPr>
          <p:cNvSpPr/>
          <p:nvPr/>
        </p:nvSpPr>
        <p:spPr>
          <a:xfrm rot="10800000">
            <a:off x="1932889" y="169492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70BD119-3D7F-44A3-AB93-36E1F52CD42B}"/>
              </a:ext>
            </a:extLst>
          </p:cNvPr>
          <p:cNvSpPr/>
          <p:nvPr/>
        </p:nvSpPr>
        <p:spPr>
          <a:xfrm rot="16200000">
            <a:off x="1932887" y="169492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C206DB7-A8D9-436A-92D5-46CE556B6677}"/>
              </a:ext>
            </a:extLst>
          </p:cNvPr>
          <p:cNvSpPr/>
          <p:nvPr/>
        </p:nvSpPr>
        <p:spPr>
          <a:xfrm>
            <a:off x="3717922" y="3479955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1152FA8-6D61-4079-8A94-F94C9A309449}"/>
              </a:ext>
            </a:extLst>
          </p:cNvPr>
          <p:cNvSpPr/>
          <p:nvPr/>
        </p:nvSpPr>
        <p:spPr>
          <a:xfrm>
            <a:off x="2820095" y="4168930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7C5EC32-628D-48D6-A092-E3F1D7A2AEBF}"/>
              </a:ext>
            </a:extLst>
          </p:cNvPr>
          <p:cNvSpPr/>
          <p:nvPr/>
        </p:nvSpPr>
        <p:spPr>
          <a:xfrm>
            <a:off x="6098896" y="5574758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B3A7878-145E-4E91-BEC1-A42E99E73401}"/>
              </a:ext>
            </a:extLst>
          </p:cNvPr>
          <p:cNvSpPr/>
          <p:nvPr/>
        </p:nvSpPr>
        <p:spPr>
          <a:xfrm>
            <a:off x="5359777" y="557475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85F8533A-9843-49D0-815E-9EE2B3EED1CA}"/>
              </a:ext>
            </a:extLst>
          </p:cNvPr>
          <p:cNvSpPr/>
          <p:nvPr/>
        </p:nvSpPr>
        <p:spPr>
          <a:xfrm>
            <a:off x="6838015" y="5574758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1B22D57-5227-483D-A017-941024862B0F}"/>
              </a:ext>
            </a:extLst>
          </p:cNvPr>
          <p:cNvSpPr/>
          <p:nvPr/>
        </p:nvSpPr>
        <p:spPr>
          <a:xfrm>
            <a:off x="7577134" y="5567880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E3DF450-E7B6-4447-A169-58836C5634F1}"/>
              </a:ext>
            </a:extLst>
          </p:cNvPr>
          <p:cNvSpPr/>
          <p:nvPr/>
        </p:nvSpPr>
        <p:spPr>
          <a:xfrm>
            <a:off x="4708480" y="4159405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A47A697E-4E92-4453-8570-7226D680D7F2}"/>
              </a:ext>
            </a:extLst>
          </p:cNvPr>
          <p:cNvSpPr/>
          <p:nvPr/>
        </p:nvSpPr>
        <p:spPr>
          <a:xfrm>
            <a:off x="494049" y="73758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A95D1EF1-854A-42AD-B731-BA086400026E}"/>
              </a:ext>
            </a:extLst>
          </p:cNvPr>
          <p:cNvSpPr/>
          <p:nvPr/>
        </p:nvSpPr>
        <p:spPr>
          <a:xfrm>
            <a:off x="1415914" y="737580"/>
            <a:ext cx="812800" cy="812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86471C36-761A-4042-A343-CA6F2E359A64}"/>
              </a:ext>
            </a:extLst>
          </p:cNvPr>
          <p:cNvSpPr/>
          <p:nvPr/>
        </p:nvSpPr>
        <p:spPr>
          <a:xfrm>
            <a:off x="2337779" y="73758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71E6F0B-945A-474E-A6FD-ED729CEAD615}"/>
              </a:ext>
            </a:extLst>
          </p:cNvPr>
          <p:cNvSpPr/>
          <p:nvPr/>
        </p:nvSpPr>
        <p:spPr>
          <a:xfrm>
            <a:off x="3259644" y="73758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C55A4229-309B-475A-83B6-829C79A4CC04}"/>
              </a:ext>
            </a:extLst>
          </p:cNvPr>
          <p:cNvSpPr/>
          <p:nvPr/>
        </p:nvSpPr>
        <p:spPr>
          <a:xfrm>
            <a:off x="4181509" y="73758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69E8EBC2-3530-4E6C-9CE2-C1CCD0E89577}"/>
              </a:ext>
            </a:extLst>
          </p:cNvPr>
          <p:cNvSpPr/>
          <p:nvPr/>
        </p:nvSpPr>
        <p:spPr>
          <a:xfrm>
            <a:off x="5103374" y="73758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F168CC10-1ED8-4F4A-AD18-7AF1538EB4D4}"/>
              </a:ext>
            </a:extLst>
          </p:cNvPr>
          <p:cNvSpPr/>
          <p:nvPr/>
        </p:nvSpPr>
        <p:spPr>
          <a:xfrm>
            <a:off x="6025239" y="737580"/>
            <a:ext cx="812800" cy="812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70F07ADB-992F-4B2F-9CA2-3634F40DA0F7}"/>
              </a:ext>
            </a:extLst>
          </p:cNvPr>
          <p:cNvSpPr/>
          <p:nvPr/>
        </p:nvSpPr>
        <p:spPr>
          <a:xfrm>
            <a:off x="6947104" y="73758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12BEE9E4-A7E7-4101-A6E9-1E7CD194C36A}"/>
              </a:ext>
            </a:extLst>
          </p:cNvPr>
          <p:cNvSpPr/>
          <p:nvPr/>
        </p:nvSpPr>
        <p:spPr>
          <a:xfrm>
            <a:off x="4887171" y="33134"/>
            <a:ext cx="24176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리본 패턴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47CDFB85-4AF9-4838-A70B-19111CBA0B4F}"/>
              </a:ext>
            </a:extLst>
          </p:cNvPr>
          <p:cNvSpPr/>
          <p:nvPr/>
        </p:nvSpPr>
        <p:spPr>
          <a:xfrm>
            <a:off x="6961556" y="1919471"/>
            <a:ext cx="5147563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네 바닥이 한 번씩 터진 후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역순으로 다시 한 번 터지기 때문에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내 주변의 바닥은 항상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</a:t>
            </a:r>
            <a:r>
              <a:rPr lang="en-US" altLang="ko-KR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1 2 2 1</a:t>
            </a: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의 패턴으로 터진다</a:t>
            </a:r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둘 중 가장 먼저 터지는 녀석이 바로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 된다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B90583D4-4D74-48DD-9EEB-78297A47BD27}"/>
              </a:ext>
            </a:extLst>
          </p:cNvPr>
          <p:cNvSpPr/>
          <p:nvPr/>
        </p:nvSpPr>
        <p:spPr>
          <a:xfrm>
            <a:off x="8446329" y="5756443"/>
            <a:ext cx="345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패턴에 따라 타이밍은 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그림과 다를 수 있음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31" name="설명선: 위쪽 화살표 30">
            <a:extLst>
              <a:ext uri="{FF2B5EF4-FFF2-40B4-BE49-F238E27FC236}">
                <a16:creationId xmlns:a16="http://schemas.microsoft.com/office/drawing/2014/main" id="{3CA6AAFA-2ED2-44CB-96D1-027E9F4EEA1A}"/>
              </a:ext>
            </a:extLst>
          </p:cNvPr>
          <p:cNvSpPr/>
          <p:nvPr/>
        </p:nvSpPr>
        <p:spPr>
          <a:xfrm>
            <a:off x="433681" y="1648577"/>
            <a:ext cx="933535" cy="812800"/>
          </a:xfrm>
          <a:prstGeom prst="upArrow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먼저</a:t>
            </a:r>
          </a:p>
        </p:txBody>
      </p:sp>
    </p:spTree>
    <p:extLst>
      <p:ext uri="{BB962C8B-B14F-4D97-AF65-F5344CB8AC3E}">
        <p14:creationId xmlns:p14="http://schemas.microsoft.com/office/powerpoint/2010/main" val="324097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400"/>
                            </p:stCondLst>
                            <p:childTnLst>
                              <p:par>
                                <p:cTn id="1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2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6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800"/>
                            </p:stCondLst>
                            <p:childTnLst>
                              <p:par>
                                <p:cTn id="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2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6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200"/>
                            </p:stCondLst>
                            <p:childTnLst>
                              <p:par>
                                <p:cTn id="3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400"/>
                            </p:stCondLst>
                            <p:childTnLst>
                              <p:par>
                                <p:cTn id="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화살표: 오른쪽 25">
            <a:extLst>
              <a:ext uri="{FF2B5EF4-FFF2-40B4-BE49-F238E27FC236}">
                <a16:creationId xmlns:a16="http://schemas.microsoft.com/office/drawing/2014/main" id="{8BB4CB15-9914-44F7-9161-F8799802C040}"/>
              </a:ext>
            </a:extLst>
          </p:cNvPr>
          <p:cNvSpPr/>
          <p:nvPr/>
        </p:nvSpPr>
        <p:spPr>
          <a:xfrm>
            <a:off x="738184" y="1577669"/>
            <a:ext cx="6772275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부분 원형 3">
            <a:extLst>
              <a:ext uri="{FF2B5EF4-FFF2-40B4-BE49-F238E27FC236}">
                <a16:creationId xmlns:a16="http://schemas.microsoft.com/office/drawing/2014/main" id="{2B06476B-E238-433C-9128-EA55160B052A}"/>
              </a:ext>
            </a:extLst>
          </p:cNvPr>
          <p:cNvSpPr/>
          <p:nvPr/>
        </p:nvSpPr>
        <p:spPr>
          <a:xfrm>
            <a:off x="1932889" y="169492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EDC6332C-26D0-4047-94CD-067267A1FD1D}"/>
              </a:ext>
            </a:extLst>
          </p:cNvPr>
          <p:cNvSpPr/>
          <p:nvPr/>
        </p:nvSpPr>
        <p:spPr>
          <a:xfrm rot="5400000">
            <a:off x="1932889" y="169492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2693B622-4EC6-4D60-AD9E-22AC63CC6287}"/>
              </a:ext>
            </a:extLst>
          </p:cNvPr>
          <p:cNvSpPr/>
          <p:nvPr/>
        </p:nvSpPr>
        <p:spPr>
          <a:xfrm rot="10800000">
            <a:off x="1932889" y="169492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70BD119-3D7F-44A3-AB93-36E1F52CD42B}"/>
              </a:ext>
            </a:extLst>
          </p:cNvPr>
          <p:cNvSpPr/>
          <p:nvPr/>
        </p:nvSpPr>
        <p:spPr>
          <a:xfrm rot="16200000">
            <a:off x="1932887" y="169492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C206DB7-A8D9-436A-92D5-46CE556B6677}"/>
              </a:ext>
            </a:extLst>
          </p:cNvPr>
          <p:cNvSpPr/>
          <p:nvPr/>
        </p:nvSpPr>
        <p:spPr>
          <a:xfrm>
            <a:off x="3717922" y="3479955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1152FA8-6D61-4079-8A94-F94C9A309449}"/>
              </a:ext>
            </a:extLst>
          </p:cNvPr>
          <p:cNvSpPr/>
          <p:nvPr/>
        </p:nvSpPr>
        <p:spPr>
          <a:xfrm>
            <a:off x="2820095" y="4168930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7C5EC32-628D-48D6-A092-E3F1D7A2AEBF}"/>
              </a:ext>
            </a:extLst>
          </p:cNvPr>
          <p:cNvSpPr/>
          <p:nvPr/>
        </p:nvSpPr>
        <p:spPr>
          <a:xfrm>
            <a:off x="6098896" y="5574758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B3A7878-145E-4E91-BEC1-A42E99E73401}"/>
              </a:ext>
            </a:extLst>
          </p:cNvPr>
          <p:cNvSpPr/>
          <p:nvPr/>
        </p:nvSpPr>
        <p:spPr>
          <a:xfrm>
            <a:off x="5359777" y="557475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85F8533A-9843-49D0-815E-9EE2B3EED1CA}"/>
              </a:ext>
            </a:extLst>
          </p:cNvPr>
          <p:cNvSpPr/>
          <p:nvPr/>
        </p:nvSpPr>
        <p:spPr>
          <a:xfrm>
            <a:off x="6838015" y="5574758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1B22D57-5227-483D-A017-941024862B0F}"/>
              </a:ext>
            </a:extLst>
          </p:cNvPr>
          <p:cNvSpPr/>
          <p:nvPr/>
        </p:nvSpPr>
        <p:spPr>
          <a:xfrm>
            <a:off x="7577134" y="5567880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E3DF450-E7B6-4447-A169-58836C5634F1}"/>
              </a:ext>
            </a:extLst>
          </p:cNvPr>
          <p:cNvSpPr/>
          <p:nvPr/>
        </p:nvSpPr>
        <p:spPr>
          <a:xfrm>
            <a:off x="4708480" y="4159405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A47A697E-4E92-4453-8570-7226D680D7F2}"/>
              </a:ext>
            </a:extLst>
          </p:cNvPr>
          <p:cNvSpPr/>
          <p:nvPr/>
        </p:nvSpPr>
        <p:spPr>
          <a:xfrm>
            <a:off x="494049" y="73758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A95D1EF1-854A-42AD-B731-BA086400026E}"/>
              </a:ext>
            </a:extLst>
          </p:cNvPr>
          <p:cNvSpPr/>
          <p:nvPr/>
        </p:nvSpPr>
        <p:spPr>
          <a:xfrm>
            <a:off x="1415914" y="737580"/>
            <a:ext cx="812800" cy="812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86471C36-761A-4042-A343-CA6F2E359A64}"/>
              </a:ext>
            </a:extLst>
          </p:cNvPr>
          <p:cNvSpPr/>
          <p:nvPr/>
        </p:nvSpPr>
        <p:spPr>
          <a:xfrm>
            <a:off x="2337779" y="73758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71E6F0B-945A-474E-A6FD-ED729CEAD615}"/>
              </a:ext>
            </a:extLst>
          </p:cNvPr>
          <p:cNvSpPr/>
          <p:nvPr/>
        </p:nvSpPr>
        <p:spPr>
          <a:xfrm>
            <a:off x="3259644" y="73758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C55A4229-309B-475A-83B6-829C79A4CC04}"/>
              </a:ext>
            </a:extLst>
          </p:cNvPr>
          <p:cNvSpPr/>
          <p:nvPr/>
        </p:nvSpPr>
        <p:spPr>
          <a:xfrm>
            <a:off x="4181509" y="73758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69E8EBC2-3530-4E6C-9CE2-C1CCD0E89577}"/>
              </a:ext>
            </a:extLst>
          </p:cNvPr>
          <p:cNvSpPr/>
          <p:nvPr/>
        </p:nvSpPr>
        <p:spPr>
          <a:xfrm>
            <a:off x="5103374" y="73758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F168CC10-1ED8-4F4A-AD18-7AF1538EB4D4}"/>
              </a:ext>
            </a:extLst>
          </p:cNvPr>
          <p:cNvSpPr/>
          <p:nvPr/>
        </p:nvSpPr>
        <p:spPr>
          <a:xfrm>
            <a:off x="6025239" y="737580"/>
            <a:ext cx="812800" cy="812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70F07ADB-992F-4B2F-9CA2-3634F40DA0F7}"/>
              </a:ext>
            </a:extLst>
          </p:cNvPr>
          <p:cNvSpPr/>
          <p:nvPr/>
        </p:nvSpPr>
        <p:spPr>
          <a:xfrm>
            <a:off x="6947104" y="73758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12BEE9E4-A7E7-4101-A6E9-1E7CD194C36A}"/>
              </a:ext>
            </a:extLst>
          </p:cNvPr>
          <p:cNvSpPr/>
          <p:nvPr/>
        </p:nvSpPr>
        <p:spPr>
          <a:xfrm>
            <a:off x="4887171" y="33134"/>
            <a:ext cx="24176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리본 패턴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C51CBA84-CC7D-49A1-B5CB-CFB154CE0BE2}"/>
              </a:ext>
            </a:extLst>
          </p:cNvPr>
          <p:cNvSpPr/>
          <p:nvPr/>
        </p:nvSpPr>
        <p:spPr>
          <a:xfrm>
            <a:off x="6961556" y="1919471"/>
            <a:ext cx="5198859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피하는 법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(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서 있는 곳 반대쪽이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한 번 터지면 → 반대쪽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그리고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두 번 터지면 → 다시 반대쪽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 2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둘 중 나중에 터지는 것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에서 시작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②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(1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반대쪽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 터질 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1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이동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(2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다시 반대쪽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가 </a:t>
            </a:r>
            <a:r>
              <a:rPr lang="ko-KR" altLang="en-US" sz="2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두 번째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터질 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  <a:p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2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이동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패턴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1221</a:t>
            </a:r>
          </a:p>
        </p:txBody>
      </p:sp>
      <p:sp>
        <p:nvSpPr>
          <p:cNvPr id="30" name="타원 29">
            <a:extLst>
              <a:ext uri="{FF2B5EF4-FFF2-40B4-BE49-F238E27FC236}">
                <a16:creationId xmlns:a16="http://schemas.microsoft.com/office/drawing/2014/main" id="{95416455-ACAB-4A10-B1B4-7867334FDD86}"/>
              </a:ext>
            </a:extLst>
          </p:cNvPr>
          <p:cNvSpPr/>
          <p:nvPr/>
        </p:nvSpPr>
        <p:spPr>
          <a:xfrm>
            <a:off x="4625328" y="5261948"/>
            <a:ext cx="219075" cy="2190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990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3.33333E-6 L -0.10703 -0.00046 " pathEditMode="relative" rAng="0" ptsTypes="AA">
                                      <p:cBhvr>
                                        <p:cTn id="11" dur="1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5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2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6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800"/>
                            </p:stCondLst>
                            <p:childTnLst>
                              <p:par>
                                <p:cTn id="2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2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6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703 -0.00046 L -1.45833E-6 -3.7037E-7 " pathEditMode="relative" rAng="0" ptsTypes="AA">
                                      <p:cBhvr>
                                        <p:cTn id="37" dur="1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200"/>
                            </p:stCondLst>
                            <p:childTnLst>
                              <p:par>
                                <p:cTn id="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400"/>
                            </p:stCondLst>
                            <p:childTnLst>
                              <p:par>
                                <p:cTn id="4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/>
      <p:bldP spid="11" grpId="0"/>
      <p:bldP spid="12" grpId="0"/>
      <p:bldP spid="13" grpId="0"/>
      <p:bldP spid="30" grpId="0" animBg="1"/>
      <p:bldP spid="3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179B4B45-7849-49E5-B657-097CFA672D53}"/>
              </a:ext>
            </a:extLst>
          </p:cNvPr>
          <p:cNvSpPr/>
          <p:nvPr/>
        </p:nvSpPr>
        <p:spPr>
          <a:xfrm>
            <a:off x="2181225" y="1581109"/>
            <a:ext cx="3914776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7794AD37-8028-4162-B4AB-8C306A83FA53}"/>
              </a:ext>
            </a:extLst>
          </p:cNvPr>
          <p:cNvSpPr/>
          <p:nvPr/>
        </p:nvSpPr>
        <p:spPr>
          <a:xfrm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46C95B45-D0E9-44EE-88E3-E588F321C2F4}"/>
              </a:ext>
            </a:extLst>
          </p:cNvPr>
          <p:cNvSpPr/>
          <p:nvPr/>
        </p:nvSpPr>
        <p:spPr>
          <a:xfrm rot="54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532667D-5435-4206-9A81-A44F6FDA836E}"/>
              </a:ext>
            </a:extLst>
          </p:cNvPr>
          <p:cNvSpPr/>
          <p:nvPr/>
        </p:nvSpPr>
        <p:spPr>
          <a:xfrm rot="108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부분 원형 7">
            <a:extLst>
              <a:ext uri="{FF2B5EF4-FFF2-40B4-BE49-F238E27FC236}">
                <a16:creationId xmlns:a16="http://schemas.microsoft.com/office/drawing/2014/main" id="{59925A5B-4F9A-472C-998C-E26A13E31D41}"/>
              </a:ext>
            </a:extLst>
          </p:cNvPr>
          <p:cNvSpPr/>
          <p:nvPr/>
        </p:nvSpPr>
        <p:spPr>
          <a:xfrm rot="16200000">
            <a:off x="1932887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10F0E6F-3843-4C25-B8C8-81B428A769D7}"/>
              </a:ext>
            </a:extLst>
          </p:cNvPr>
          <p:cNvSpPr/>
          <p:nvPr/>
        </p:nvSpPr>
        <p:spPr>
          <a:xfrm>
            <a:off x="3717922" y="3483395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56160E5A-D004-4997-930A-06136F8C9520}"/>
              </a:ext>
            </a:extLst>
          </p:cNvPr>
          <p:cNvSpPr/>
          <p:nvPr/>
        </p:nvSpPr>
        <p:spPr>
          <a:xfrm>
            <a:off x="2337779" y="74102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218AD77D-2CFF-48DA-9A8E-AD72F5BF9B5F}"/>
              </a:ext>
            </a:extLst>
          </p:cNvPr>
          <p:cNvSpPr/>
          <p:nvPr/>
        </p:nvSpPr>
        <p:spPr>
          <a:xfrm>
            <a:off x="3259644" y="74102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E8A43F40-C70C-4F4B-BFAB-CC688D6DDEE9}"/>
              </a:ext>
            </a:extLst>
          </p:cNvPr>
          <p:cNvSpPr/>
          <p:nvPr/>
        </p:nvSpPr>
        <p:spPr>
          <a:xfrm>
            <a:off x="4181509" y="74102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DA704A2C-6294-44FE-8DE7-C824254A7734}"/>
              </a:ext>
            </a:extLst>
          </p:cNvPr>
          <p:cNvSpPr/>
          <p:nvPr/>
        </p:nvSpPr>
        <p:spPr>
          <a:xfrm>
            <a:off x="5103374" y="741020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4050DB05-FA1B-43A2-92B0-183ED78EDFBD}"/>
              </a:ext>
            </a:extLst>
          </p:cNvPr>
          <p:cNvSpPr/>
          <p:nvPr/>
        </p:nvSpPr>
        <p:spPr>
          <a:xfrm>
            <a:off x="6961556" y="1919471"/>
            <a:ext cx="5397631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간단하다</a:t>
            </a:r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 침착하게 </a:t>
            </a:r>
            <a:r>
              <a:rPr lang="ko-KR" altLang="en-US" sz="2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정수염</a:t>
            </a:r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산개 공격 회피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② 침착하게 서 있는 곳 주변 바닥 중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en-US" altLang="ko-KR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먼저 터지는 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곳</a:t>
            </a:r>
            <a:r>
              <a:rPr lang="en-US" altLang="ko-KR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파악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 침착하게 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나중에 터지는 곳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에 위치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④ 침착하게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먼저 터지는 곳</a:t>
            </a:r>
            <a:r>
              <a:rPr lang="en-US" altLang="ko-K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로 이동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시간은 매우 </a:t>
            </a:r>
            <a:r>
              <a:rPr lang="ko-KR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매우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충분하기 때문에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침착하기만 하면 된다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귀찮으면 그냥 피한 곳에서 해도 됨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9265FC5C-3ADB-4332-AE83-82237F4497AD}"/>
              </a:ext>
            </a:extLst>
          </p:cNvPr>
          <p:cNvSpPr/>
          <p:nvPr/>
        </p:nvSpPr>
        <p:spPr>
          <a:xfrm>
            <a:off x="3268143" y="33134"/>
            <a:ext cx="565571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정수염</a:t>
            </a:r>
            <a:r>
              <a:rPr lang="en-US" altLang="ko-K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직선 장판</a:t>
            </a:r>
            <a:r>
              <a:rPr lang="en-US" altLang="ko-K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r>
              <a:rPr lang="ko-KR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산개</a:t>
            </a:r>
            <a:r>
              <a:rPr lang="en-US" altLang="ko-K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5CC08C62-6AD3-4568-9CC4-49E140F8F9DF}"/>
              </a:ext>
            </a:extLst>
          </p:cNvPr>
          <p:cNvSpPr/>
          <p:nvPr/>
        </p:nvSpPr>
        <p:spPr>
          <a:xfrm>
            <a:off x="3150579" y="3867150"/>
            <a:ext cx="1952795" cy="2705100"/>
          </a:xfrm>
          <a:prstGeom prst="rect">
            <a:avLst/>
          </a:prstGeom>
          <a:solidFill>
            <a:schemeClr val="accent2">
              <a:lumMod val="75000"/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C4BE2DC6-7457-41B8-8A11-9FE4836F0E05}"/>
              </a:ext>
            </a:extLst>
          </p:cNvPr>
          <p:cNvSpPr/>
          <p:nvPr/>
        </p:nvSpPr>
        <p:spPr>
          <a:xfrm>
            <a:off x="4014784" y="5276891"/>
            <a:ext cx="219075" cy="2190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CA66C062-02F8-42FD-8F9A-C963CF6DC4F3}"/>
              </a:ext>
            </a:extLst>
          </p:cNvPr>
          <p:cNvSpPr/>
          <p:nvPr/>
        </p:nvSpPr>
        <p:spPr>
          <a:xfrm>
            <a:off x="4708480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91604DA2-745C-4811-AF71-42C836EAFF47}"/>
              </a:ext>
            </a:extLst>
          </p:cNvPr>
          <p:cNvSpPr/>
          <p:nvPr/>
        </p:nvSpPr>
        <p:spPr>
          <a:xfrm>
            <a:off x="2820095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7510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3.33333E-6 L 0.13985 -0.18681 " pathEditMode="relative" rAng="0" ptsTypes="AA">
                                      <p:cBhvr>
                                        <p:cTn id="10" dur="1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92" y="-9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9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400"/>
                            </p:stCondLst>
                            <p:childTnLst>
                              <p:par>
                                <p:cTn id="1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85 -0.18681 L 3.125E-6 1.11111E-6 " pathEditMode="relative" rAng="0" ptsTypes="AA">
                                      <p:cBhvr>
                                        <p:cTn id="17" dur="1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48" y="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600"/>
                            </p:stCondLst>
                            <p:childTnLst>
                              <p:par>
                                <p:cTn id="19" presetID="27" presetClass="emph" presetSubtype="0" fill="remove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mph" presetSubtype="0" fill="remove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1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900"/>
                            </p:stCondLst>
                            <p:childTnLst>
                              <p:par>
                                <p:cTn id="36" presetID="42" presetClass="path" presetSubtype="0" accel="50000" decel="50000" fill="hold" grpId="2" nodeType="after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1.25E-6 3.33333E-6 L -0.04792 -0.00209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6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300"/>
                            </p:stCondLst>
                            <p:childTnLst>
                              <p:par>
                                <p:cTn id="39" presetID="26" presetClass="emph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2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6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2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6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3" nodeType="withEffect">
                                  <p:stCondLst>
                                    <p:cond delay="2600"/>
                                  </p:stCondLst>
                                  <p:childTnLst>
                                    <p:animMotion origin="layout" path="M -0.04792 -0.00209 L 0.05195 -0.00209 " pathEditMode="relative" rAng="0" ptsTypes="AA">
                                      <p:cBhvr>
                                        <p:cTn id="46" dur="1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7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2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6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2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6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3700"/>
                            </p:stCondLst>
                            <p:childTnLst>
                              <p:par>
                                <p:cTn id="5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2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6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2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6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900"/>
                            </p:stCondLst>
                            <p:childTnLst>
                              <p:par>
                                <p:cTn id="6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2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6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2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6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7" grpId="1" animBg="1"/>
      <p:bldP spid="8" grpId="0" animBg="1"/>
      <p:bldP spid="18" grpId="0" animBg="1"/>
      <p:bldP spid="18" grpId="1" animBg="1"/>
      <p:bldP spid="19" grpId="0" animBg="1"/>
      <p:bldP spid="20" grpId="0" animBg="1"/>
      <p:bldP spid="21" grpId="0" animBg="1"/>
      <p:bldP spid="2" grpId="0" animBg="1"/>
      <p:bldP spid="2" grpId="1" animBg="1"/>
      <p:bldP spid="17" grpId="0" animBg="1"/>
      <p:bldP spid="17" grpId="1" animBg="1"/>
      <p:bldP spid="17" grpId="2" animBg="1"/>
      <p:bldP spid="17" grpId="3" animBg="1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179B4B45-7849-49E5-B657-097CFA672D53}"/>
              </a:ext>
            </a:extLst>
          </p:cNvPr>
          <p:cNvSpPr/>
          <p:nvPr/>
        </p:nvSpPr>
        <p:spPr>
          <a:xfrm>
            <a:off x="2181225" y="1581109"/>
            <a:ext cx="3914776" cy="24765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부분 원형 4">
            <a:extLst>
              <a:ext uri="{FF2B5EF4-FFF2-40B4-BE49-F238E27FC236}">
                <a16:creationId xmlns:a16="http://schemas.microsoft.com/office/drawing/2014/main" id="{7794AD37-8028-4162-B4AB-8C306A83FA53}"/>
              </a:ext>
            </a:extLst>
          </p:cNvPr>
          <p:cNvSpPr/>
          <p:nvPr/>
        </p:nvSpPr>
        <p:spPr>
          <a:xfrm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부분 원형 6">
            <a:extLst>
              <a:ext uri="{FF2B5EF4-FFF2-40B4-BE49-F238E27FC236}">
                <a16:creationId xmlns:a16="http://schemas.microsoft.com/office/drawing/2014/main" id="{2532667D-5435-4206-9A81-A44F6FDA836E}"/>
              </a:ext>
            </a:extLst>
          </p:cNvPr>
          <p:cNvSpPr/>
          <p:nvPr/>
        </p:nvSpPr>
        <p:spPr>
          <a:xfrm rot="108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부분 원형 5">
            <a:extLst>
              <a:ext uri="{FF2B5EF4-FFF2-40B4-BE49-F238E27FC236}">
                <a16:creationId xmlns:a16="http://schemas.microsoft.com/office/drawing/2014/main" id="{46C95B45-D0E9-44EE-88E3-E588F321C2F4}"/>
              </a:ext>
            </a:extLst>
          </p:cNvPr>
          <p:cNvSpPr/>
          <p:nvPr/>
        </p:nvSpPr>
        <p:spPr>
          <a:xfrm rot="5400000">
            <a:off x="1932889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bg2">
              <a:lumMod val="5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부분 원형 7">
            <a:extLst>
              <a:ext uri="{FF2B5EF4-FFF2-40B4-BE49-F238E27FC236}">
                <a16:creationId xmlns:a16="http://schemas.microsoft.com/office/drawing/2014/main" id="{59925A5B-4F9A-472C-998C-E26A13E31D41}"/>
              </a:ext>
            </a:extLst>
          </p:cNvPr>
          <p:cNvSpPr/>
          <p:nvPr/>
        </p:nvSpPr>
        <p:spPr>
          <a:xfrm rot="16200000">
            <a:off x="1932887" y="1698360"/>
            <a:ext cx="4382871" cy="4382871"/>
          </a:xfrm>
          <a:prstGeom prst="pie">
            <a:avLst>
              <a:gd name="adj1" fmla="val 10792988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10F0E6F-3843-4C25-B8C8-81B428A769D7}"/>
              </a:ext>
            </a:extLst>
          </p:cNvPr>
          <p:cNvSpPr/>
          <p:nvPr/>
        </p:nvSpPr>
        <p:spPr>
          <a:xfrm>
            <a:off x="3717922" y="3483395"/>
            <a:ext cx="812800" cy="812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56160E5A-D004-4997-930A-06136F8C9520}"/>
              </a:ext>
            </a:extLst>
          </p:cNvPr>
          <p:cNvSpPr/>
          <p:nvPr/>
        </p:nvSpPr>
        <p:spPr>
          <a:xfrm>
            <a:off x="2337779" y="741020"/>
            <a:ext cx="812800" cy="812800"/>
          </a:xfrm>
          <a:prstGeom prst="ellipse">
            <a:avLst/>
          </a:prstGeom>
          <a:solidFill>
            <a:srgbClr val="CD3B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218AD77D-2CFF-48DA-9A8E-AD72F5BF9B5F}"/>
              </a:ext>
            </a:extLst>
          </p:cNvPr>
          <p:cNvSpPr/>
          <p:nvPr/>
        </p:nvSpPr>
        <p:spPr>
          <a:xfrm>
            <a:off x="3259644" y="741020"/>
            <a:ext cx="812800" cy="812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E8A43F40-C70C-4F4B-BFAB-CC688D6DDEE9}"/>
              </a:ext>
            </a:extLst>
          </p:cNvPr>
          <p:cNvSpPr/>
          <p:nvPr/>
        </p:nvSpPr>
        <p:spPr>
          <a:xfrm>
            <a:off x="4181509" y="741020"/>
            <a:ext cx="812800" cy="812800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DA704A2C-6294-44FE-8DE7-C824254A7734}"/>
              </a:ext>
            </a:extLst>
          </p:cNvPr>
          <p:cNvSpPr/>
          <p:nvPr/>
        </p:nvSpPr>
        <p:spPr>
          <a:xfrm>
            <a:off x="5103374" y="741020"/>
            <a:ext cx="812800" cy="812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4050DB05-FA1B-43A2-92B0-183ED78EDFBD}"/>
              </a:ext>
            </a:extLst>
          </p:cNvPr>
          <p:cNvSpPr/>
          <p:nvPr/>
        </p:nvSpPr>
        <p:spPr>
          <a:xfrm>
            <a:off x="6961556" y="1919471"/>
            <a:ext cx="5038559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꼭두각시가 올 때가 되면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ko-KR" altLang="en-US" sz="2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정수염</a:t>
            </a:r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바닥 피한 직후</a:t>
            </a:r>
            <a:r>
              <a:rPr lang="en-US" altLang="ko-K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</a:t>
            </a: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네 개의 바닥 중</a:t>
            </a:r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3, 4</a:t>
            </a:r>
            <a:r>
              <a:rPr lang="ko-KR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번째로 터질 바닥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을 찾는다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이들은 항상 서로 마주보고 있다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  <a:p>
            <a:endParaRPr lang="en-US" altLang="ko-K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꼭두각시가 걸리면 항상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 두 군데 중 한 군데로 </a:t>
            </a:r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가게 된다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  <a:p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네 군데를 다 보고 있는 것보다는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이렇게 두 군데를 미리 찍어 두면</a:t>
            </a:r>
            <a:endParaRPr lang="en-US" altLang="ko-K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ko-KR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빠르게 피할 곳을 찾을 수 있다</a:t>
            </a:r>
            <a:r>
              <a:rPr lang="en-US" altLang="ko-K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9265FC5C-3ADB-4332-AE83-82237F4497AD}"/>
              </a:ext>
            </a:extLst>
          </p:cNvPr>
          <p:cNvSpPr/>
          <p:nvPr/>
        </p:nvSpPr>
        <p:spPr>
          <a:xfrm>
            <a:off x="4977742" y="33134"/>
            <a:ext cx="22365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꼭두각시</a:t>
            </a:r>
            <a:endParaRPr lang="en-US" altLang="ko-KR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3C92E23B-3755-4545-ABE8-77A11E355990}"/>
              </a:ext>
            </a:extLst>
          </p:cNvPr>
          <p:cNvSpPr/>
          <p:nvPr/>
        </p:nvSpPr>
        <p:spPr>
          <a:xfrm>
            <a:off x="4708480" y="240039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BF035D60-C59A-4DB8-ACF1-CEAB74B7972A}"/>
              </a:ext>
            </a:extLst>
          </p:cNvPr>
          <p:cNvSpPr/>
          <p:nvPr/>
        </p:nvSpPr>
        <p:spPr>
          <a:xfrm>
            <a:off x="2820095" y="4172369"/>
            <a:ext cx="720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32" name="타원 31">
            <a:extLst>
              <a:ext uri="{FF2B5EF4-FFF2-40B4-BE49-F238E27FC236}">
                <a16:creationId xmlns:a16="http://schemas.microsoft.com/office/drawing/2014/main" id="{EAFA1C52-4D8F-425B-915C-6EFB51EEA269}"/>
              </a:ext>
            </a:extLst>
          </p:cNvPr>
          <p:cNvSpPr/>
          <p:nvPr/>
        </p:nvSpPr>
        <p:spPr>
          <a:xfrm>
            <a:off x="2542094" y="5159640"/>
            <a:ext cx="219075" cy="2190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화살표: 위쪽 32">
            <a:extLst>
              <a:ext uri="{FF2B5EF4-FFF2-40B4-BE49-F238E27FC236}">
                <a16:creationId xmlns:a16="http://schemas.microsoft.com/office/drawing/2014/main" id="{9FF79586-41A1-4F65-A635-1A55781C755D}"/>
              </a:ext>
            </a:extLst>
          </p:cNvPr>
          <p:cNvSpPr/>
          <p:nvPr/>
        </p:nvSpPr>
        <p:spPr>
          <a:xfrm rot="5400000">
            <a:off x="2829084" y="5060519"/>
            <a:ext cx="435294" cy="417316"/>
          </a:xfrm>
          <a:prstGeom prst="upArrow">
            <a:avLst/>
          </a:prstGeom>
          <a:solidFill>
            <a:srgbClr val="FFE5E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C1946F44-2812-4436-AF91-77FBBF6B3DF4}"/>
              </a:ext>
            </a:extLst>
          </p:cNvPr>
          <p:cNvSpPr/>
          <p:nvPr/>
        </p:nvSpPr>
        <p:spPr>
          <a:xfrm>
            <a:off x="5387232" y="2302551"/>
            <a:ext cx="219075" cy="2190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화살표: 위쪽 37">
            <a:extLst>
              <a:ext uri="{FF2B5EF4-FFF2-40B4-BE49-F238E27FC236}">
                <a16:creationId xmlns:a16="http://schemas.microsoft.com/office/drawing/2014/main" id="{D9C5235F-A667-40F3-81FF-AA868A5B9437}"/>
              </a:ext>
            </a:extLst>
          </p:cNvPr>
          <p:cNvSpPr/>
          <p:nvPr/>
        </p:nvSpPr>
        <p:spPr>
          <a:xfrm>
            <a:off x="2433984" y="4644634"/>
            <a:ext cx="435294" cy="417316"/>
          </a:xfrm>
          <a:prstGeom prst="upArrow">
            <a:avLst/>
          </a:prstGeom>
          <a:solidFill>
            <a:srgbClr val="FFE5E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9" name="화살표: 위쪽 38">
            <a:extLst>
              <a:ext uri="{FF2B5EF4-FFF2-40B4-BE49-F238E27FC236}">
                <a16:creationId xmlns:a16="http://schemas.microsoft.com/office/drawing/2014/main" id="{8DB086EC-3A92-4918-B0E5-04B3DDD4985E}"/>
              </a:ext>
            </a:extLst>
          </p:cNvPr>
          <p:cNvSpPr/>
          <p:nvPr/>
        </p:nvSpPr>
        <p:spPr>
          <a:xfrm rot="16200000">
            <a:off x="4891707" y="2203430"/>
            <a:ext cx="435294" cy="417316"/>
          </a:xfrm>
          <a:prstGeom prst="upArrow">
            <a:avLst/>
          </a:prstGeom>
          <a:solidFill>
            <a:srgbClr val="FFE5E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0" name="화살표: 위쪽 39">
            <a:extLst>
              <a:ext uri="{FF2B5EF4-FFF2-40B4-BE49-F238E27FC236}">
                <a16:creationId xmlns:a16="http://schemas.microsoft.com/office/drawing/2014/main" id="{AC607F35-A817-45D0-8311-319512E9C418}"/>
              </a:ext>
            </a:extLst>
          </p:cNvPr>
          <p:cNvSpPr/>
          <p:nvPr/>
        </p:nvSpPr>
        <p:spPr>
          <a:xfrm rot="10800000">
            <a:off x="5292127" y="2588692"/>
            <a:ext cx="435294" cy="417316"/>
          </a:xfrm>
          <a:prstGeom prst="upArrow">
            <a:avLst/>
          </a:prstGeom>
          <a:solidFill>
            <a:srgbClr val="FFE5E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028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526</Words>
  <Application>Microsoft Office PowerPoint</Application>
  <PresentationFormat>와이드스크린</PresentationFormat>
  <Paragraphs>142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승우 하</dc:creator>
  <cp:lastModifiedBy>승우 하</cp:lastModifiedBy>
  <cp:revision>24</cp:revision>
  <dcterms:created xsi:type="dcterms:W3CDTF">2019-03-19T13:23:46Z</dcterms:created>
  <dcterms:modified xsi:type="dcterms:W3CDTF">2019-03-19T17:40:08Z</dcterms:modified>
</cp:coreProperties>
</file>