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5FF5F8-B538-4A82-83B5-8CE04895F7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0E90089-8D7F-4E9A-B8CF-3B3F70774D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701A34E-B47B-4162-BCEC-262F9E8A1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2F1FA9-A4E7-472A-9E6C-22D9228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1EF114-6B17-4060-AF11-CD267AE15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4797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F4F72A-9C06-4F37-882C-9873CD8C0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00C1BF8-6A43-4DE6-A49B-BB792E1B2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356D4EB-AFCC-4426-936E-A833650B1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19A36A-D408-4428-AE72-A557E3EA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5636EDE-0153-41DC-BACC-75400C2B9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314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158500D-8A72-4FE0-ABD7-0C443D3780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EA28B53-42B7-4B96-9331-4A9849265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5AFEEC1-E3AC-4C91-AE47-9D164BC55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A941176-BF27-4F9B-A2B2-CEACAA556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89DA7B6-298E-4606-9E57-A2C9C28E7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4487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B3ED5C-53F5-4A03-AEC2-183097C8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3805014-79E5-4364-A3AD-4B39EDC16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96237B7-C2F6-4D32-8A67-7F7CD91C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E23712-7503-4808-B8C5-D060CAF95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62759D-8530-42E0-92A8-651543C8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197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AE5EE4-EC01-458B-9BB1-C091577ED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BFD264F-EB10-44F0-B012-9070D868F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392F7E-AC36-44C2-BD7A-97853BF2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126F28C-CA98-4D85-B750-ED8B4EB56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192307-8621-45D7-8B71-8FC440AF3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469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37A7EE-C76B-4F04-9C16-0BCD136DA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7991006-D3D0-43DC-8EFF-0A27371FD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47D1818-BF58-4D66-AB28-D30E33F7D5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5C73378-E34C-4E05-8828-6D3CB64A2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53C6917-F4A9-4AC3-823A-5F5135EEC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DB2B97F-1871-40EE-B0E0-D78A2F6C6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6241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FBFDBC-1AE1-4868-8798-809CA5278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0FF8452-8787-430A-9144-290D244D7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6C71F42-D3D4-462E-A544-DB31E87E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7145CDE-55F7-44FA-90C7-1FBAC1472A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644D40F-DEE8-45DA-9A20-10E69B48B1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1D8FAE3-42BF-4DB1-AB81-CB167F85B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6D8850B-525E-4C3D-BEE8-9A5096A57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88C4E21-16A0-432F-9A44-166E15D3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78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C47BF0-48F9-4FBC-8A17-556B4075C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7F44610-EF6B-4869-80FF-AC1DC65AF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06F85A4-34A6-4C6F-B7AD-4D712688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603DFE-5927-4ACD-91AE-A26D49F81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15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ADC7DFD-7379-45B8-BC02-1E8BF2B5B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3E588EE-ABE3-4F37-8EE6-1FDEC9927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9FC2024-3A4D-498C-9B56-488E0CD3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1914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0C1419-35DC-4318-A758-DD32F624D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0101CC-5815-4A93-944E-678CE44D5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03F2112-3C41-4E50-B80B-B5F1C6B1C2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42B7A4-AEF0-440E-B506-9C0975780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6B3FCD0-C823-44EF-A7B8-60A870C90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5467B8E-89DB-4651-83D1-D1B8BD05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42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A5E1A1-A88D-4664-977A-37C4B4E52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ED128BB-44BA-423E-9D91-B71E968B53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4D951A1B-5483-4665-B43E-3F4E55088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B42982-12F0-444A-8252-36120242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663A1A-5F7B-45EB-83E1-39A07DE97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D6F163F-9D5B-4457-8474-E1D295AEC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216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46FDE54-9546-43A0-894A-4471AB6CB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FB18B98-1240-4EF9-B644-B55469E91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42A6E2-EDFB-4955-A7BA-4A954367AA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AC9E4-6EA8-48D6-A0F0-8FC0EB9649E2}" type="datetimeFigureOut">
              <a:rPr lang="ko-KR" altLang="en-US" smtClean="0"/>
              <a:t>2019-07-27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452C43-E7E5-456F-A490-501DB02CB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2EBE10-DD1B-4BC4-B9F7-E53B0C2F48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EC31E-516A-4B2A-AA3D-EA47239A8C5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627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729CA85-01D7-4285-A9FB-916173F9AC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5823" y="175733"/>
            <a:ext cx="1800000" cy="240000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31BEF51C-F87D-4441-8B47-CC91CEAC5D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887" y="178707"/>
            <a:ext cx="1800000" cy="2400000"/>
          </a:xfrm>
          <a:prstGeom prst="rect">
            <a:avLst/>
          </a:prstGeom>
        </p:spPr>
      </p:pic>
      <p:pic>
        <p:nvPicPr>
          <p:cNvPr id="9" name="그림 8" descr="개체이(가) 표시된 사진&#10;&#10;자동 생성된 설명">
            <a:extLst>
              <a:ext uri="{FF2B5EF4-FFF2-40B4-BE49-F238E27FC236}">
                <a16:creationId xmlns:a16="http://schemas.microsoft.com/office/drawing/2014/main" id="{DBD1AB81-6FEB-4B58-8941-6B76CEAD56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9828445" y="175733"/>
            <a:ext cx="1800000" cy="2400000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159FE687-642F-4705-B9BC-D53C5649AE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134" y="175733"/>
            <a:ext cx="1800000" cy="2400000"/>
          </a:xfrm>
          <a:prstGeom prst="rect">
            <a:avLst/>
          </a:prstGeom>
        </p:spPr>
      </p:pic>
      <p:pic>
        <p:nvPicPr>
          <p:cNvPr id="13" name="그림 12" descr="개체, 손목시계이(가) 표시된 사진&#10;&#10;자동 생성된 설명">
            <a:extLst>
              <a:ext uri="{FF2B5EF4-FFF2-40B4-BE49-F238E27FC236}">
                <a16:creationId xmlns:a16="http://schemas.microsoft.com/office/drawing/2014/main" id="{C1CB172B-BB4F-43FD-B0BD-189DD2D4BC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91" y="175733"/>
            <a:ext cx="1800000" cy="2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71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와이드스크린</PresentationFormat>
  <Paragraphs>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우경 김</dc:creator>
  <cp:lastModifiedBy>우경 김</cp:lastModifiedBy>
  <cp:revision>1</cp:revision>
  <dcterms:created xsi:type="dcterms:W3CDTF">2019-07-27T08:09:06Z</dcterms:created>
  <dcterms:modified xsi:type="dcterms:W3CDTF">2019-07-27T08:11:30Z</dcterms:modified>
</cp:coreProperties>
</file>