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7" r:id="rId5"/>
    <p:sldId id="258" r:id="rId6"/>
    <p:sldId id="263" r:id="rId7"/>
    <p:sldId id="259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</p:sldIdLst>
  <p:sldSz cx="5759450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0D44A-E774-412E-888C-4DD43C5CA5B3}" v="409" dt="2020-02-20T12:09:08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7" autoAdjust="0"/>
    <p:restoredTop sz="94660"/>
  </p:normalViewPr>
  <p:slideViewPr>
    <p:cSldViewPr snapToGrid="0">
      <p:cViewPr>
        <p:scale>
          <a:sx n="100" d="100"/>
          <a:sy n="100" d="100"/>
        </p:scale>
        <p:origin x="3714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11c746a5-3f72-4029-ab20-895a7fe1e080" providerId="ADAL" clId="{F7D0D44A-E774-412E-888C-4DD43C5CA5B3}"/>
    <pc:docChg chg="undo custSel addSld delSld modSld">
      <pc:chgData name=" " userId="11c746a5-3f72-4029-ab20-895a7fe1e080" providerId="ADAL" clId="{F7D0D44A-E774-412E-888C-4DD43C5CA5B3}" dt="2020-02-20T12:18:04.800" v="4300" actId="20577"/>
      <pc:docMkLst>
        <pc:docMk/>
      </pc:docMkLst>
      <pc:sldChg chg="modSp">
        <pc:chgData name=" " userId="11c746a5-3f72-4029-ab20-895a7fe1e080" providerId="ADAL" clId="{F7D0D44A-E774-412E-888C-4DD43C5CA5B3}" dt="2020-02-20T10:39:42.576" v="203"/>
        <pc:sldMkLst>
          <pc:docMk/>
          <pc:sldMk cId="4194595802" sldId="257"/>
        </pc:sldMkLst>
        <pc:spChg chg="mod">
          <ac:chgData name=" " userId="11c746a5-3f72-4029-ab20-895a7fe1e080" providerId="ADAL" clId="{F7D0D44A-E774-412E-888C-4DD43C5CA5B3}" dt="2020-02-20T10:39:42.576" v="203"/>
          <ac:spMkLst>
            <pc:docMk/>
            <pc:sldMk cId="4194595802" sldId="257"/>
            <ac:spMk id="22" creationId="{00000000-0000-0000-0000-000000000000}"/>
          </ac:spMkLst>
        </pc:spChg>
      </pc:sldChg>
      <pc:sldChg chg="modSp">
        <pc:chgData name=" " userId="11c746a5-3f72-4029-ab20-895a7fe1e080" providerId="ADAL" clId="{F7D0D44A-E774-412E-888C-4DD43C5CA5B3}" dt="2020-02-20T12:07:58.679" v="4200" actId="20577"/>
        <pc:sldMkLst>
          <pc:docMk/>
          <pc:sldMk cId="341375611" sldId="259"/>
        </pc:sldMkLst>
        <pc:spChg chg="mod">
          <ac:chgData name=" " userId="11c746a5-3f72-4029-ab20-895a7fe1e080" providerId="ADAL" clId="{F7D0D44A-E774-412E-888C-4DD43C5CA5B3}" dt="2020-02-20T12:07:58.679" v="4200" actId="20577"/>
          <ac:spMkLst>
            <pc:docMk/>
            <pc:sldMk cId="341375611" sldId="259"/>
            <ac:spMk id="72" creationId="{00000000-0000-0000-0000-000000000000}"/>
          </ac:spMkLst>
        </pc:spChg>
      </pc:sldChg>
      <pc:sldChg chg="del">
        <pc:chgData name=" " userId="11c746a5-3f72-4029-ab20-895a7fe1e080" providerId="ADAL" clId="{F7D0D44A-E774-412E-888C-4DD43C5CA5B3}" dt="2020-02-20T11:28:46.084" v="2173" actId="47"/>
        <pc:sldMkLst>
          <pc:docMk/>
          <pc:sldMk cId="164172614" sldId="260"/>
        </pc:sldMkLst>
      </pc:sldChg>
      <pc:sldChg chg="modSp">
        <pc:chgData name=" " userId="11c746a5-3f72-4029-ab20-895a7fe1e080" providerId="ADAL" clId="{F7D0D44A-E774-412E-888C-4DD43C5CA5B3}" dt="2020-02-20T10:40:07.170" v="206" actId="20577"/>
        <pc:sldMkLst>
          <pc:docMk/>
          <pc:sldMk cId="3389592459" sldId="263"/>
        </pc:sldMkLst>
        <pc:spChg chg="mod">
          <ac:chgData name=" " userId="11c746a5-3f72-4029-ab20-895a7fe1e080" providerId="ADAL" clId="{F7D0D44A-E774-412E-888C-4DD43C5CA5B3}" dt="2020-02-20T10:40:07.170" v="206" actId="20577"/>
          <ac:spMkLst>
            <pc:docMk/>
            <pc:sldMk cId="3389592459" sldId="263"/>
            <ac:spMk id="27" creationId="{00000000-0000-0000-0000-000000000000}"/>
          </ac:spMkLst>
        </pc:spChg>
      </pc:sldChg>
      <pc:sldChg chg="del">
        <pc:chgData name=" " userId="11c746a5-3f72-4029-ab20-895a7fe1e080" providerId="ADAL" clId="{F7D0D44A-E774-412E-888C-4DD43C5CA5B3}" dt="2020-02-20T11:25:34.142" v="1854" actId="47"/>
        <pc:sldMkLst>
          <pc:docMk/>
          <pc:sldMk cId="1542417270" sldId="264"/>
        </pc:sldMkLst>
      </pc:sldChg>
      <pc:sldChg chg="modSp">
        <pc:chgData name=" " userId="11c746a5-3f72-4029-ab20-895a7fe1e080" providerId="ADAL" clId="{F7D0D44A-E774-412E-888C-4DD43C5CA5B3}" dt="2020-02-20T11:31:08.316" v="2283" actId="20577"/>
        <pc:sldMkLst>
          <pc:docMk/>
          <pc:sldMk cId="2036540612" sldId="265"/>
        </pc:sldMkLst>
        <pc:spChg chg="mod">
          <ac:chgData name=" " userId="11c746a5-3f72-4029-ab20-895a7fe1e080" providerId="ADAL" clId="{F7D0D44A-E774-412E-888C-4DD43C5CA5B3}" dt="2020-02-20T11:31:08.316" v="2283" actId="20577"/>
          <ac:spMkLst>
            <pc:docMk/>
            <pc:sldMk cId="2036540612" sldId="265"/>
            <ac:spMk id="28" creationId="{00000000-0000-0000-0000-000000000000}"/>
          </ac:spMkLst>
        </pc:spChg>
      </pc:sldChg>
      <pc:sldChg chg="addSp delSp modSp add">
        <pc:chgData name=" " userId="11c746a5-3f72-4029-ab20-895a7fe1e080" providerId="ADAL" clId="{F7D0D44A-E774-412E-888C-4DD43C5CA5B3}" dt="2020-02-20T10:55:36.498" v="657" actId="20577"/>
        <pc:sldMkLst>
          <pc:docMk/>
          <pc:sldMk cId="584318680" sldId="266"/>
        </pc:sldMkLst>
        <pc:spChg chg="mod">
          <ac:chgData name=" " userId="11c746a5-3f72-4029-ab20-895a7fe1e080" providerId="ADAL" clId="{F7D0D44A-E774-412E-888C-4DD43C5CA5B3}" dt="2020-02-20T10:47:55.789" v="209" actId="20577"/>
          <ac:spMkLst>
            <pc:docMk/>
            <pc:sldMk cId="584318680" sldId="266"/>
            <ac:spMk id="19" creationId="{00000000-0000-0000-0000-000000000000}"/>
          </ac:spMkLst>
        </pc:spChg>
        <pc:spChg chg="add mod">
          <ac:chgData name=" " userId="11c746a5-3f72-4029-ab20-895a7fe1e080" providerId="ADAL" clId="{F7D0D44A-E774-412E-888C-4DD43C5CA5B3}" dt="2020-02-20T10:55:25.829" v="651" actId="13822"/>
          <ac:spMkLst>
            <pc:docMk/>
            <pc:sldMk cId="584318680" sldId="266"/>
            <ac:spMk id="27" creationId="{91F9D1C2-328F-4F11-A61D-A3124EC745B0}"/>
          </ac:spMkLst>
        </pc:spChg>
        <pc:spChg chg="mod">
          <ac:chgData name=" " userId="11c746a5-3f72-4029-ab20-895a7fe1e080" providerId="ADAL" clId="{F7D0D44A-E774-412E-888C-4DD43C5CA5B3}" dt="2020-02-20T10:54:23.605" v="631" actId="20577"/>
          <ac:spMkLst>
            <pc:docMk/>
            <pc:sldMk cId="584318680" sldId="266"/>
            <ac:spMk id="28" creationId="{00000000-0000-0000-0000-000000000000}"/>
          </ac:spMkLst>
        </pc:spChg>
        <pc:spChg chg="mod">
          <ac:chgData name=" " userId="11c746a5-3f72-4029-ab20-895a7fe1e080" providerId="ADAL" clId="{F7D0D44A-E774-412E-888C-4DD43C5CA5B3}" dt="2020-02-20T10:54:38.362" v="637"/>
          <ac:spMkLst>
            <pc:docMk/>
            <pc:sldMk cId="584318680" sldId="266"/>
            <ac:spMk id="32" creationId="{00000000-0000-0000-0000-000000000000}"/>
          </ac:spMkLst>
        </pc:spChg>
        <pc:spChg chg="add mod">
          <ac:chgData name=" " userId="11c746a5-3f72-4029-ab20-895a7fe1e080" providerId="ADAL" clId="{F7D0D44A-E774-412E-888C-4DD43C5CA5B3}" dt="2020-02-20T10:54:35.487" v="633" actId="1076"/>
          <ac:spMkLst>
            <pc:docMk/>
            <pc:sldMk cId="584318680" sldId="266"/>
            <ac:spMk id="51" creationId="{0D424A8D-48CA-485C-B68D-6A17B4FB88AA}"/>
          </ac:spMkLst>
        </pc:spChg>
        <pc:spChg chg="add mod">
          <ac:chgData name=" " userId="11c746a5-3f72-4029-ab20-895a7fe1e080" providerId="ADAL" clId="{F7D0D44A-E774-412E-888C-4DD43C5CA5B3}" dt="2020-02-20T10:54:45.728" v="640" actId="1076"/>
          <ac:spMkLst>
            <pc:docMk/>
            <pc:sldMk cId="584318680" sldId="266"/>
            <ac:spMk id="52" creationId="{226329A3-3EA2-4FF7-AC93-2554A2496B74}"/>
          </ac:spMkLst>
        </pc:spChg>
        <pc:spChg chg="mod">
          <ac:chgData name=" " userId="11c746a5-3f72-4029-ab20-895a7fe1e080" providerId="ADAL" clId="{F7D0D44A-E774-412E-888C-4DD43C5CA5B3}" dt="2020-02-20T10:55:29.327" v="654" actId="1076"/>
          <ac:spMkLst>
            <pc:docMk/>
            <pc:sldMk cId="584318680" sldId="266"/>
            <ac:spMk id="56" creationId="{00000000-0000-0000-0000-000000000000}"/>
          </ac:spMkLst>
        </pc:spChg>
        <pc:spChg chg="mod">
          <ac:chgData name=" " userId="11c746a5-3f72-4029-ab20-895a7fe1e080" providerId="ADAL" clId="{F7D0D44A-E774-412E-888C-4DD43C5CA5B3}" dt="2020-02-20T10:52:53.812" v="573" actId="1076"/>
          <ac:spMkLst>
            <pc:docMk/>
            <pc:sldMk cId="584318680" sldId="266"/>
            <ac:spMk id="59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0:52:35.660" v="571" actId="478"/>
          <ac:spMkLst>
            <pc:docMk/>
            <pc:sldMk cId="584318680" sldId="266"/>
            <ac:spMk id="60" creationId="{00000000-0000-0000-0000-000000000000}"/>
          </ac:spMkLst>
        </pc:spChg>
        <pc:spChg chg="add mod">
          <ac:chgData name=" " userId="11c746a5-3f72-4029-ab20-895a7fe1e080" providerId="ADAL" clId="{F7D0D44A-E774-412E-888C-4DD43C5CA5B3}" dt="2020-02-20T10:55:36.498" v="657" actId="20577"/>
          <ac:spMkLst>
            <pc:docMk/>
            <pc:sldMk cId="584318680" sldId="266"/>
            <ac:spMk id="61" creationId="{35751092-C6CC-49D4-BB5F-991CFD4C5235}"/>
          </ac:spMkLst>
        </pc:spChg>
        <pc:spChg chg="del">
          <ac:chgData name=" " userId="11c746a5-3f72-4029-ab20-895a7fe1e080" providerId="ADAL" clId="{F7D0D44A-E774-412E-888C-4DD43C5CA5B3}" dt="2020-02-20T10:52:36.333" v="572" actId="478"/>
          <ac:spMkLst>
            <pc:docMk/>
            <pc:sldMk cId="584318680" sldId="266"/>
            <ac:spMk id="63" creationId="{00000000-0000-0000-0000-000000000000}"/>
          </ac:spMkLst>
        </pc:spChg>
      </pc:sldChg>
      <pc:sldChg chg="addSp delSp modSp add">
        <pc:chgData name=" " userId="11c746a5-3f72-4029-ab20-895a7fe1e080" providerId="ADAL" clId="{F7D0D44A-E774-412E-888C-4DD43C5CA5B3}" dt="2020-02-20T12:08:46.698" v="4290" actId="20577"/>
        <pc:sldMkLst>
          <pc:docMk/>
          <pc:sldMk cId="189592592" sldId="267"/>
        </pc:sldMkLst>
        <pc:spChg chg="mod">
          <ac:chgData name=" " userId="11c746a5-3f72-4029-ab20-895a7fe1e080" providerId="ADAL" clId="{F7D0D44A-E774-412E-888C-4DD43C5CA5B3}" dt="2020-02-20T10:56:37.479" v="659" actId="20577"/>
          <ac:spMkLst>
            <pc:docMk/>
            <pc:sldMk cId="189592592" sldId="267"/>
            <ac:spMk id="19" creationId="{00000000-0000-0000-0000-000000000000}"/>
          </ac:spMkLst>
        </pc:spChg>
        <pc:spChg chg="mod">
          <ac:chgData name=" " userId="11c746a5-3f72-4029-ab20-895a7fe1e080" providerId="ADAL" clId="{F7D0D44A-E774-412E-888C-4DD43C5CA5B3}" dt="2020-02-20T12:08:46.698" v="4290" actId="20577"/>
          <ac:spMkLst>
            <pc:docMk/>
            <pc:sldMk cId="189592592" sldId="267"/>
            <ac:spMk id="28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0:58:16.135" v="912" actId="478"/>
          <ac:spMkLst>
            <pc:docMk/>
            <pc:sldMk cId="189592592" sldId="267"/>
            <ac:spMk id="32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1:00:02.748" v="1026" actId="478"/>
          <ac:spMkLst>
            <pc:docMk/>
            <pc:sldMk cId="189592592" sldId="267"/>
            <ac:spMk id="40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1:00:04.830" v="1027" actId="478"/>
          <ac:spMkLst>
            <pc:docMk/>
            <pc:sldMk cId="189592592" sldId="267"/>
            <ac:spMk id="41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1:00:01.652" v="1025" actId="478"/>
          <ac:spMkLst>
            <pc:docMk/>
            <pc:sldMk cId="189592592" sldId="267"/>
            <ac:spMk id="54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1:00:06.264" v="1028" actId="478"/>
          <ac:spMkLst>
            <pc:docMk/>
            <pc:sldMk cId="189592592" sldId="267"/>
            <ac:spMk id="55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1:00:00.884" v="1024" actId="478"/>
          <ac:spMkLst>
            <pc:docMk/>
            <pc:sldMk cId="189592592" sldId="267"/>
            <ac:spMk id="57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1:00:06.685" v="1029" actId="478"/>
          <ac:spMkLst>
            <pc:docMk/>
            <pc:sldMk cId="189592592" sldId="267"/>
            <ac:spMk id="58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0:58:17.380" v="913" actId="478"/>
          <ac:spMkLst>
            <pc:docMk/>
            <pc:sldMk cId="189592592" sldId="267"/>
            <ac:spMk id="59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0:58:20.362" v="915" actId="478"/>
          <ac:spMkLst>
            <pc:docMk/>
            <pc:sldMk cId="189592592" sldId="267"/>
            <ac:spMk id="60" creationId="{00000000-0000-0000-0000-000000000000}"/>
          </ac:spMkLst>
        </pc:spChg>
        <pc:spChg chg="add mod">
          <ac:chgData name=" " userId="11c746a5-3f72-4029-ab20-895a7fe1e080" providerId="ADAL" clId="{F7D0D44A-E774-412E-888C-4DD43C5CA5B3}" dt="2020-02-20T11:03:00.718" v="1160" actId="1076"/>
          <ac:spMkLst>
            <pc:docMk/>
            <pc:sldMk cId="189592592" sldId="267"/>
            <ac:spMk id="61" creationId="{BAC67C1D-C181-43C6-9ECE-B2F512F3B7BA}"/>
          </ac:spMkLst>
        </pc:spChg>
        <pc:spChg chg="del">
          <ac:chgData name=" " userId="11c746a5-3f72-4029-ab20-895a7fe1e080" providerId="ADAL" clId="{F7D0D44A-E774-412E-888C-4DD43C5CA5B3}" dt="2020-02-20T10:58:18.863" v="914" actId="478"/>
          <ac:spMkLst>
            <pc:docMk/>
            <pc:sldMk cId="189592592" sldId="267"/>
            <ac:spMk id="63" creationId="{00000000-0000-0000-0000-000000000000}"/>
          </ac:spMkLst>
        </pc:spChg>
        <pc:cxnChg chg="add mod">
          <ac:chgData name=" " userId="11c746a5-3f72-4029-ab20-895a7fe1e080" providerId="ADAL" clId="{F7D0D44A-E774-412E-888C-4DD43C5CA5B3}" dt="2020-02-20T12:08:30.995" v="4225" actId="14100"/>
          <ac:cxnSpMkLst>
            <pc:docMk/>
            <pc:sldMk cId="189592592" sldId="267"/>
            <ac:cxnSpMk id="43" creationId="{BCF9FB57-4735-4A22-B9B5-DDAFE0F87C2E}"/>
          </ac:cxnSpMkLst>
        </pc:cxnChg>
        <pc:cxnChg chg="add del mod">
          <ac:chgData name=" " userId="11c746a5-3f72-4029-ab20-895a7fe1e080" providerId="ADAL" clId="{F7D0D44A-E774-412E-888C-4DD43C5CA5B3}" dt="2020-02-20T11:00:38.173" v="1031" actId="11529"/>
          <ac:cxnSpMkLst>
            <pc:docMk/>
            <pc:sldMk cId="189592592" sldId="267"/>
            <ac:cxnSpMk id="45" creationId="{7C6D682D-D8BE-4FF6-AD3F-FDA9ABAD4B89}"/>
          </ac:cxnSpMkLst>
        </pc:cxnChg>
        <pc:cxnChg chg="add del mod">
          <ac:chgData name=" " userId="11c746a5-3f72-4029-ab20-895a7fe1e080" providerId="ADAL" clId="{F7D0D44A-E774-412E-888C-4DD43C5CA5B3}" dt="2020-02-20T11:00:49.917" v="1033" actId="11529"/>
          <ac:cxnSpMkLst>
            <pc:docMk/>
            <pc:sldMk cId="189592592" sldId="267"/>
            <ac:cxnSpMk id="47" creationId="{06201C40-BE40-41EF-9295-2C5378293160}"/>
          </ac:cxnSpMkLst>
        </pc:cxnChg>
        <pc:cxnChg chg="add mod">
          <ac:chgData name=" " userId="11c746a5-3f72-4029-ab20-895a7fe1e080" providerId="ADAL" clId="{F7D0D44A-E774-412E-888C-4DD43C5CA5B3}" dt="2020-02-20T11:02:44.197" v="1157" actId="1582"/>
          <ac:cxnSpMkLst>
            <pc:docMk/>
            <pc:sldMk cId="189592592" sldId="267"/>
            <ac:cxnSpMk id="49" creationId="{3E6A5290-72C4-4481-96F8-E2EFE665FDEF}"/>
          </ac:cxnSpMkLst>
        </pc:cxnChg>
      </pc:sldChg>
      <pc:sldChg chg="addSp delSp modSp add">
        <pc:chgData name=" " userId="11c746a5-3f72-4029-ab20-895a7fe1e080" providerId="ADAL" clId="{F7D0D44A-E774-412E-888C-4DD43C5CA5B3}" dt="2020-02-20T11:24:56.659" v="1852" actId="166"/>
        <pc:sldMkLst>
          <pc:docMk/>
          <pc:sldMk cId="1325452025" sldId="268"/>
        </pc:sldMkLst>
        <pc:spChg chg="del mod topLvl">
          <ac:chgData name=" " userId="11c746a5-3f72-4029-ab20-895a7fe1e080" providerId="ADAL" clId="{F7D0D44A-E774-412E-888C-4DD43C5CA5B3}" dt="2020-02-20T11:05:18.984" v="1174" actId="478"/>
          <ac:spMkLst>
            <pc:docMk/>
            <pc:sldMk cId="1325452025" sldId="268"/>
            <ac:spMk id="3" creationId="{00000000-0000-0000-0000-000000000000}"/>
          </ac:spMkLst>
        </pc:spChg>
        <pc:spChg chg="del mod topLvl">
          <ac:chgData name=" " userId="11c746a5-3f72-4029-ab20-895a7fe1e080" providerId="ADAL" clId="{F7D0D44A-E774-412E-888C-4DD43C5CA5B3}" dt="2020-02-20T11:05:21.032" v="1177" actId="478"/>
          <ac:spMkLst>
            <pc:docMk/>
            <pc:sldMk cId="1325452025" sldId="268"/>
            <ac:spMk id="4" creationId="{00000000-0000-0000-0000-000000000000}"/>
          </ac:spMkLst>
        </pc:spChg>
        <pc:spChg chg="del mod topLvl">
          <ac:chgData name=" " userId="11c746a5-3f72-4029-ab20-895a7fe1e080" providerId="ADAL" clId="{F7D0D44A-E774-412E-888C-4DD43C5CA5B3}" dt="2020-02-20T11:05:21.376" v="1178" actId="478"/>
          <ac:spMkLst>
            <pc:docMk/>
            <pc:sldMk cId="1325452025" sldId="268"/>
            <ac:spMk id="5" creationId="{00000000-0000-0000-0000-000000000000}"/>
          </ac:spMkLst>
        </pc:spChg>
        <pc:spChg chg="del mod topLvl">
          <ac:chgData name=" " userId="11c746a5-3f72-4029-ab20-895a7fe1e080" providerId="ADAL" clId="{F7D0D44A-E774-412E-888C-4DD43C5CA5B3}" dt="2020-02-20T11:05:23.934" v="1181" actId="478"/>
          <ac:spMkLst>
            <pc:docMk/>
            <pc:sldMk cId="1325452025" sldId="268"/>
            <ac:spMk id="6" creationId="{00000000-0000-0000-0000-000000000000}"/>
          </ac:spMkLst>
        </pc:spChg>
        <pc:spChg chg="del mod topLvl">
          <ac:chgData name=" " userId="11c746a5-3f72-4029-ab20-895a7fe1e080" providerId="ADAL" clId="{F7D0D44A-E774-412E-888C-4DD43C5CA5B3}" dt="2020-02-20T11:05:19.338" v="1175" actId="478"/>
          <ac:spMkLst>
            <pc:docMk/>
            <pc:sldMk cId="1325452025" sldId="268"/>
            <ac:spMk id="7" creationId="{00000000-0000-0000-0000-000000000000}"/>
          </ac:spMkLst>
        </pc:spChg>
        <pc:spChg chg="del mod topLvl">
          <ac:chgData name=" " userId="11c746a5-3f72-4029-ab20-895a7fe1e080" providerId="ADAL" clId="{F7D0D44A-E774-412E-888C-4DD43C5CA5B3}" dt="2020-02-20T11:05:20.033" v="1176" actId="478"/>
          <ac:spMkLst>
            <pc:docMk/>
            <pc:sldMk cId="1325452025" sldId="268"/>
            <ac:spMk id="8" creationId="{00000000-0000-0000-0000-000000000000}"/>
          </ac:spMkLst>
        </pc:spChg>
        <pc:spChg chg="del mod topLvl">
          <ac:chgData name=" " userId="11c746a5-3f72-4029-ab20-895a7fe1e080" providerId="ADAL" clId="{F7D0D44A-E774-412E-888C-4DD43C5CA5B3}" dt="2020-02-20T11:05:22.816" v="1179" actId="478"/>
          <ac:spMkLst>
            <pc:docMk/>
            <pc:sldMk cId="1325452025" sldId="268"/>
            <ac:spMk id="9" creationId="{00000000-0000-0000-0000-000000000000}"/>
          </ac:spMkLst>
        </pc:spChg>
        <pc:spChg chg="del mod topLvl">
          <ac:chgData name=" " userId="11c746a5-3f72-4029-ab20-895a7fe1e080" providerId="ADAL" clId="{F7D0D44A-E774-412E-888C-4DD43C5CA5B3}" dt="2020-02-20T11:05:23.294" v="1180" actId="478"/>
          <ac:spMkLst>
            <pc:docMk/>
            <pc:sldMk cId="1325452025" sldId="268"/>
            <ac:spMk id="10" creationId="{00000000-0000-0000-0000-000000000000}"/>
          </ac:spMkLst>
        </pc:spChg>
        <pc:spChg chg="mod topLvl">
          <ac:chgData name=" " userId="11c746a5-3f72-4029-ab20-895a7fe1e080" providerId="ADAL" clId="{F7D0D44A-E774-412E-888C-4DD43C5CA5B3}" dt="2020-02-20T11:17:58.929" v="1270" actId="164"/>
          <ac:spMkLst>
            <pc:docMk/>
            <pc:sldMk cId="1325452025" sldId="268"/>
            <ac:spMk id="11" creationId="{00000000-0000-0000-0000-000000000000}"/>
          </ac:spMkLst>
        </pc:spChg>
        <pc:spChg chg="mod topLvl">
          <ac:chgData name=" " userId="11c746a5-3f72-4029-ab20-895a7fe1e080" providerId="ADAL" clId="{F7D0D44A-E774-412E-888C-4DD43C5CA5B3}" dt="2020-02-20T11:17:58.929" v="1270" actId="164"/>
          <ac:spMkLst>
            <pc:docMk/>
            <pc:sldMk cId="1325452025" sldId="268"/>
            <ac:spMk id="12" creationId="{00000000-0000-0000-0000-000000000000}"/>
          </ac:spMkLst>
        </pc:spChg>
        <pc:spChg chg="del mod topLvl">
          <ac:chgData name=" " userId="11c746a5-3f72-4029-ab20-895a7fe1e080" providerId="ADAL" clId="{F7D0D44A-E774-412E-888C-4DD43C5CA5B3}" dt="2020-02-20T11:05:27.266" v="1185" actId="478"/>
          <ac:spMkLst>
            <pc:docMk/>
            <pc:sldMk cId="1325452025" sldId="268"/>
            <ac:spMk id="13" creationId="{00000000-0000-0000-0000-000000000000}"/>
          </ac:spMkLst>
        </pc:spChg>
        <pc:spChg chg="del mod topLvl">
          <ac:chgData name=" " userId="11c746a5-3f72-4029-ab20-895a7fe1e080" providerId="ADAL" clId="{F7D0D44A-E774-412E-888C-4DD43C5CA5B3}" dt="2020-02-20T11:05:25.015" v="1182" actId="478"/>
          <ac:spMkLst>
            <pc:docMk/>
            <pc:sldMk cId="1325452025" sldId="268"/>
            <ac:spMk id="14" creationId="{00000000-0000-0000-0000-000000000000}"/>
          </ac:spMkLst>
        </pc:spChg>
        <pc:spChg chg="mod topLvl">
          <ac:chgData name=" " userId="11c746a5-3f72-4029-ab20-895a7fe1e080" providerId="ADAL" clId="{F7D0D44A-E774-412E-888C-4DD43C5CA5B3}" dt="2020-02-20T11:17:58.929" v="1270" actId="164"/>
          <ac:spMkLst>
            <pc:docMk/>
            <pc:sldMk cId="1325452025" sldId="268"/>
            <ac:spMk id="15" creationId="{00000000-0000-0000-0000-000000000000}"/>
          </ac:spMkLst>
        </pc:spChg>
        <pc:spChg chg="mod topLvl">
          <ac:chgData name=" " userId="11c746a5-3f72-4029-ab20-895a7fe1e080" providerId="ADAL" clId="{F7D0D44A-E774-412E-888C-4DD43C5CA5B3}" dt="2020-02-20T11:17:58.929" v="1270" actId="164"/>
          <ac:spMkLst>
            <pc:docMk/>
            <pc:sldMk cId="1325452025" sldId="268"/>
            <ac:spMk id="16" creationId="{00000000-0000-0000-0000-000000000000}"/>
          </ac:spMkLst>
        </pc:spChg>
        <pc:spChg chg="del mod topLvl">
          <ac:chgData name=" " userId="11c746a5-3f72-4029-ab20-895a7fe1e080" providerId="ADAL" clId="{F7D0D44A-E774-412E-888C-4DD43C5CA5B3}" dt="2020-02-20T11:05:26.914" v="1184" actId="478"/>
          <ac:spMkLst>
            <pc:docMk/>
            <pc:sldMk cId="1325452025" sldId="268"/>
            <ac:spMk id="17" creationId="{00000000-0000-0000-0000-000000000000}"/>
          </ac:spMkLst>
        </pc:spChg>
        <pc:spChg chg="del mod topLvl">
          <ac:chgData name=" " userId="11c746a5-3f72-4029-ab20-895a7fe1e080" providerId="ADAL" clId="{F7D0D44A-E774-412E-888C-4DD43C5CA5B3}" dt="2020-02-20T11:05:25.582" v="1183" actId="478"/>
          <ac:spMkLst>
            <pc:docMk/>
            <pc:sldMk cId="1325452025" sldId="268"/>
            <ac:spMk id="18" creationId="{00000000-0000-0000-0000-000000000000}"/>
          </ac:spMkLst>
        </pc:spChg>
        <pc:spChg chg="mod">
          <ac:chgData name=" " userId="11c746a5-3f72-4029-ab20-895a7fe1e080" providerId="ADAL" clId="{F7D0D44A-E774-412E-888C-4DD43C5CA5B3}" dt="2020-02-20T11:03:49.546" v="1162" actId="20577"/>
          <ac:spMkLst>
            <pc:docMk/>
            <pc:sldMk cId="1325452025" sldId="268"/>
            <ac:spMk id="19" creationId="{00000000-0000-0000-0000-000000000000}"/>
          </ac:spMkLst>
        </pc:spChg>
        <pc:spChg chg="del mod topLvl">
          <ac:chgData name=" " userId="11c746a5-3f72-4029-ab20-895a7fe1e080" providerId="ADAL" clId="{F7D0D44A-E774-412E-888C-4DD43C5CA5B3}" dt="2020-02-20T11:05:31.698" v="1187" actId="478"/>
          <ac:spMkLst>
            <pc:docMk/>
            <pc:sldMk cId="1325452025" sldId="268"/>
            <ac:spMk id="20" creationId="{00000000-0000-0000-0000-000000000000}"/>
          </ac:spMkLst>
        </pc:spChg>
        <pc:spChg chg="mod topLvl">
          <ac:chgData name=" " userId="11c746a5-3f72-4029-ab20-895a7fe1e080" providerId="ADAL" clId="{F7D0D44A-E774-412E-888C-4DD43C5CA5B3}" dt="2020-02-20T11:17:58.929" v="1270" actId="164"/>
          <ac:spMkLst>
            <pc:docMk/>
            <pc:sldMk cId="1325452025" sldId="268"/>
            <ac:spMk id="21" creationId="{00000000-0000-0000-0000-000000000000}"/>
          </ac:spMkLst>
        </pc:spChg>
        <pc:spChg chg="del mod topLvl">
          <ac:chgData name=" " userId="11c746a5-3f72-4029-ab20-895a7fe1e080" providerId="ADAL" clId="{F7D0D44A-E774-412E-888C-4DD43C5CA5B3}" dt="2020-02-20T11:05:31.698" v="1187" actId="478"/>
          <ac:spMkLst>
            <pc:docMk/>
            <pc:sldMk cId="1325452025" sldId="268"/>
            <ac:spMk id="22" creationId="{00000000-0000-0000-0000-000000000000}"/>
          </ac:spMkLst>
        </pc:spChg>
        <pc:spChg chg="del mod topLvl">
          <ac:chgData name=" " userId="11c746a5-3f72-4029-ab20-895a7fe1e080" providerId="ADAL" clId="{F7D0D44A-E774-412E-888C-4DD43C5CA5B3}" dt="2020-02-20T11:05:33.181" v="1188" actId="478"/>
          <ac:spMkLst>
            <pc:docMk/>
            <pc:sldMk cId="1325452025" sldId="268"/>
            <ac:spMk id="23" creationId="{00000000-0000-0000-0000-000000000000}"/>
          </ac:spMkLst>
        </pc:spChg>
        <pc:spChg chg="del mod topLvl">
          <ac:chgData name=" " userId="11c746a5-3f72-4029-ab20-895a7fe1e080" providerId="ADAL" clId="{F7D0D44A-E774-412E-888C-4DD43C5CA5B3}" dt="2020-02-20T11:05:31.698" v="1187" actId="478"/>
          <ac:spMkLst>
            <pc:docMk/>
            <pc:sldMk cId="1325452025" sldId="268"/>
            <ac:spMk id="24" creationId="{00000000-0000-0000-0000-000000000000}"/>
          </ac:spMkLst>
        </pc:spChg>
        <pc:spChg chg="mod ord topLvl">
          <ac:chgData name=" " userId="11c746a5-3f72-4029-ab20-895a7fe1e080" providerId="ADAL" clId="{F7D0D44A-E774-412E-888C-4DD43C5CA5B3}" dt="2020-02-20T11:24:37.570" v="1806" actId="166"/>
          <ac:spMkLst>
            <pc:docMk/>
            <pc:sldMk cId="1325452025" sldId="268"/>
            <ac:spMk id="25" creationId="{00000000-0000-0000-0000-000000000000}"/>
          </ac:spMkLst>
        </pc:spChg>
        <pc:spChg chg="del mod">
          <ac:chgData name=" " userId="11c746a5-3f72-4029-ab20-895a7fe1e080" providerId="ADAL" clId="{F7D0D44A-E774-412E-888C-4DD43C5CA5B3}" dt="2020-02-20T11:22:29.840" v="1513" actId="478"/>
          <ac:spMkLst>
            <pc:docMk/>
            <pc:sldMk cId="1325452025" sldId="268"/>
            <ac:spMk id="27" creationId="{00000000-0000-0000-0000-000000000000}"/>
          </ac:spMkLst>
        </pc:spChg>
        <pc:spChg chg="del mod">
          <ac:chgData name=" " userId="11c746a5-3f72-4029-ab20-895a7fe1e080" providerId="ADAL" clId="{F7D0D44A-E774-412E-888C-4DD43C5CA5B3}" dt="2020-02-20T11:04:14.915" v="1165" actId="478"/>
          <ac:spMkLst>
            <pc:docMk/>
            <pc:sldMk cId="1325452025" sldId="268"/>
            <ac:spMk id="28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1:05:30.133" v="1186" actId="478"/>
          <ac:spMkLst>
            <pc:docMk/>
            <pc:sldMk cId="1325452025" sldId="268"/>
            <ac:spMk id="29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1:05:30.133" v="1186" actId="478"/>
          <ac:spMkLst>
            <pc:docMk/>
            <pc:sldMk cId="1325452025" sldId="268"/>
            <ac:spMk id="30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1:05:30.133" v="1186" actId="478"/>
          <ac:spMkLst>
            <pc:docMk/>
            <pc:sldMk cId="1325452025" sldId="268"/>
            <ac:spMk id="31" creationId="{00000000-0000-0000-0000-000000000000}"/>
          </ac:spMkLst>
        </pc:spChg>
        <pc:spChg chg="mod">
          <ac:chgData name=" " userId="11c746a5-3f72-4029-ab20-895a7fe1e080" providerId="ADAL" clId="{F7D0D44A-E774-412E-888C-4DD43C5CA5B3}" dt="2020-02-20T11:17:58.929" v="1270" actId="164"/>
          <ac:spMkLst>
            <pc:docMk/>
            <pc:sldMk cId="1325452025" sldId="268"/>
            <ac:spMk id="33" creationId="{00000000-0000-0000-0000-000000000000}"/>
          </ac:spMkLst>
        </pc:spChg>
        <pc:spChg chg="mod">
          <ac:chgData name=" " userId="11c746a5-3f72-4029-ab20-895a7fe1e080" providerId="ADAL" clId="{F7D0D44A-E774-412E-888C-4DD43C5CA5B3}" dt="2020-02-20T11:17:58.929" v="1270" actId="164"/>
          <ac:spMkLst>
            <pc:docMk/>
            <pc:sldMk cId="1325452025" sldId="268"/>
            <ac:spMk id="34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1:05:33.181" v="1188" actId="478"/>
          <ac:spMkLst>
            <pc:docMk/>
            <pc:sldMk cId="1325452025" sldId="268"/>
            <ac:spMk id="35" creationId="{00000000-0000-0000-0000-000000000000}"/>
          </ac:spMkLst>
        </pc:spChg>
        <pc:spChg chg="mod">
          <ac:chgData name=" " userId="11c746a5-3f72-4029-ab20-895a7fe1e080" providerId="ADAL" clId="{F7D0D44A-E774-412E-888C-4DD43C5CA5B3}" dt="2020-02-20T11:17:58.929" v="1270" actId="164"/>
          <ac:spMkLst>
            <pc:docMk/>
            <pc:sldMk cId="1325452025" sldId="268"/>
            <ac:spMk id="37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1:05:33.181" v="1188" actId="478"/>
          <ac:spMkLst>
            <pc:docMk/>
            <pc:sldMk cId="1325452025" sldId="268"/>
            <ac:spMk id="38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1:04:24.296" v="1167" actId="478"/>
          <ac:spMkLst>
            <pc:docMk/>
            <pc:sldMk cId="1325452025" sldId="268"/>
            <ac:spMk id="51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1:04:22.572" v="1166" actId="478"/>
          <ac:spMkLst>
            <pc:docMk/>
            <pc:sldMk cId="1325452025" sldId="268"/>
            <ac:spMk id="52" creationId="{00000000-0000-0000-0000-000000000000}"/>
          </ac:spMkLst>
        </pc:spChg>
        <pc:spChg chg="add mod">
          <ac:chgData name=" " userId="11c746a5-3f72-4029-ab20-895a7fe1e080" providerId="ADAL" clId="{F7D0D44A-E774-412E-888C-4DD43C5CA5B3}" dt="2020-02-20T11:24:05.053" v="1762" actId="1076"/>
          <ac:spMkLst>
            <pc:docMk/>
            <pc:sldMk cId="1325452025" sldId="268"/>
            <ac:spMk id="56" creationId="{D5A09404-D617-4EF7-8AF4-5A92B8054517}"/>
          </ac:spMkLst>
        </pc:spChg>
        <pc:spChg chg="mod ord">
          <ac:chgData name=" " userId="11c746a5-3f72-4029-ab20-895a7fe1e080" providerId="ADAL" clId="{F7D0D44A-E774-412E-888C-4DD43C5CA5B3}" dt="2020-02-20T11:24:37.570" v="1806" actId="166"/>
          <ac:spMkLst>
            <pc:docMk/>
            <pc:sldMk cId="1325452025" sldId="268"/>
            <ac:spMk id="61" creationId="{00000000-0000-0000-0000-000000000000}"/>
          </ac:spMkLst>
        </pc:spChg>
        <pc:spChg chg="mod">
          <ac:chgData name=" " userId="11c746a5-3f72-4029-ab20-895a7fe1e080" providerId="ADAL" clId="{F7D0D44A-E774-412E-888C-4DD43C5CA5B3}" dt="2020-02-20T11:17:58.929" v="1270" actId="164"/>
          <ac:spMkLst>
            <pc:docMk/>
            <pc:sldMk cId="1325452025" sldId="268"/>
            <ac:spMk id="69" creationId="{00000000-0000-0000-0000-000000000000}"/>
          </ac:spMkLst>
        </pc:spChg>
        <pc:spChg chg="mod ord">
          <ac:chgData name=" " userId="11c746a5-3f72-4029-ab20-895a7fe1e080" providerId="ADAL" clId="{F7D0D44A-E774-412E-888C-4DD43C5CA5B3}" dt="2020-02-20T11:22:46.829" v="1553" actId="1038"/>
          <ac:spMkLst>
            <pc:docMk/>
            <pc:sldMk cId="1325452025" sldId="268"/>
            <ac:spMk id="70" creationId="{00000000-0000-0000-0000-000000000000}"/>
          </ac:spMkLst>
        </pc:spChg>
        <pc:spChg chg="mod ord">
          <ac:chgData name=" " userId="11c746a5-3f72-4029-ab20-895a7fe1e080" providerId="ADAL" clId="{F7D0D44A-E774-412E-888C-4DD43C5CA5B3}" dt="2020-02-20T11:22:46.829" v="1553" actId="1038"/>
          <ac:spMkLst>
            <pc:docMk/>
            <pc:sldMk cId="1325452025" sldId="268"/>
            <ac:spMk id="71" creationId="{00000000-0000-0000-0000-000000000000}"/>
          </ac:spMkLst>
        </pc:spChg>
        <pc:spChg chg="mod ord">
          <ac:chgData name=" " userId="11c746a5-3f72-4029-ab20-895a7fe1e080" providerId="ADAL" clId="{F7D0D44A-E774-412E-888C-4DD43C5CA5B3}" dt="2020-02-20T11:22:46.829" v="1553" actId="1038"/>
          <ac:spMkLst>
            <pc:docMk/>
            <pc:sldMk cId="1325452025" sldId="268"/>
            <ac:spMk id="73" creationId="{00000000-0000-0000-0000-000000000000}"/>
          </ac:spMkLst>
        </pc:spChg>
        <pc:spChg chg="add mod ord">
          <ac:chgData name=" " userId="11c746a5-3f72-4029-ab20-895a7fe1e080" providerId="ADAL" clId="{F7D0D44A-E774-412E-888C-4DD43C5CA5B3}" dt="2020-02-20T11:24:56.659" v="1852" actId="166"/>
          <ac:spMkLst>
            <pc:docMk/>
            <pc:sldMk cId="1325452025" sldId="268"/>
            <ac:spMk id="82" creationId="{9F802119-7106-47A3-880C-128B3032400B}"/>
          </ac:spMkLst>
        </pc:spChg>
        <pc:spChg chg="add mod">
          <ac:chgData name=" " userId="11c746a5-3f72-4029-ab20-895a7fe1e080" providerId="ADAL" clId="{F7D0D44A-E774-412E-888C-4DD43C5CA5B3}" dt="2020-02-20T11:22:46.829" v="1553" actId="1038"/>
          <ac:spMkLst>
            <pc:docMk/>
            <pc:sldMk cId="1325452025" sldId="268"/>
            <ac:spMk id="83" creationId="{80C44BEF-FB61-4685-8A3C-E6176CBED0A3}"/>
          </ac:spMkLst>
        </pc:spChg>
        <pc:spChg chg="add mod">
          <ac:chgData name=" " userId="11c746a5-3f72-4029-ab20-895a7fe1e080" providerId="ADAL" clId="{F7D0D44A-E774-412E-888C-4DD43C5CA5B3}" dt="2020-02-20T11:22:46.829" v="1553" actId="1038"/>
          <ac:spMkLst>
            <pc:docMk/>
            <pc:sldMk cId="1325452025" sldId="268"/>
            <ac:spMk id="84" creationId="{FD6DED2C-039A-453C-948A-1829A59153E1}"/>
          </ac:spMkLst>
        </pc:spChg>
        <pc:spChg chg="add mod">
          <ac:chgData name=" " userId="11c746a5-3f72-4029-ab20-895a7fe1e080" providerId="ADAL" clId="{F7D0D44A-E774-412E-888C-4DD43C5CA5B3}" dt="2020-02-20T11:22:46.829" v="1553" actId="1038"/>
          <ac:spMkLst>
            <pc:docMk/>
            <pc:sldMk cId="1325452025" sldId="268"/>
            <ac:spMk id="85" creationId="{47F79D22-D0BC-4769-A377-6AE2A4AE77AE}"/>
          </ac:spMkLst>
        </pc:spChg>
        <pc:spChg chg="add mod ord">
          <ac:chgData name=" " userId="11c746a5-3f72-4029-ab20-895a7fe1e080" providerId="ADAL" clId="{F7D0D44A-E774-412E-888C-4DD43C5CA5B3}" dt="2020-02-20T11:24:56.659" v="1852" actId="166"/>
          <ac:spMkLst>
            <pc:docMk/>
            <pc:sldMk cId="1325452025" sldId="268"/>
            <ac:spMk id="87" creationId="{D1600113-C895-4E7B-80C9-B7090430F4B8}"/>
          </ac:spMkLst>
        </pc:spChg>
        <pc:grpChg chg="del mod topLvl">
          <ac:chgData name=" " userId="11c746a5-3f72-4029-ab20-895a7fe1e080" providerId="ADAL" clId="{F7D0D44A-E774-412E-888C-4DD43C5CA5B3}" dt="2020-02-20T11:05:16.829" v="1173" actId="165"/>
          <ac:grpSpMkLst>
            <pc:docMk/>
            <pc:sldMk cId="1325452025" sldId="268"/>
            <ac:grpSpMk id="2" creationId="{00000000-0000-0000-0000-000000000000}"/>
          </ac:grpSpMkLst>
        </pc:grpChg>
        <pc:grpChg chg="del">
          <ac:chgData name=" " userId="11c746a5-3f72-4029-ab20-895a7fe1e080" providerId="ADAL" clId="{F7D0D44A-E774-412E-888C-4DD43C5CA5B3}" dt="2020-02-20T11:05:12.482" v="1172" actId="165"/>
          <ac:grpSpMkLst>
            <pc:docMk/>
            <pc:sldMk cId="1325452025" sldId="268"/>
            <ac:grpSpMk id="26" creationId="{00000000-0000-0000-0000-000000000000}"/>
          </ac:grpSpMkLst>
        </pc:grpChg>
        <pc:grpChg chg="add mod">
          <ac:chgData name=" " userId="11c746a5-3f72-4029-ab20-895a7fe1e080" providerId="ADAL" clId="{F7D0D44A-E774-412E-888C-4DD43C5CA5B3}" dt="2020-02-20T11:22:46.829" v="1553" actId="1038"/>
          <ac:grpSpMkLst>
            <pc:docMk/>
            <pc:sldMk cId="1325452025" sldId="268"/>
            <ac:grpSpMk id="42" creationId="{C051DE38-047B-4D0D-B977-CF2C5AA5FC7E}"/>
          </ac:grpSpMkLst>
        </pc:grpChg>
        <pc:grpChg chg="add mod">
          <ac:chgData name=" " userId="11c746a5-3f72-4029-ab20-895a7fe1e080" providerId="ADAL" clId="{F7D0D44A-E774-412E-888C-4DD43C5CA5B3}" dt="2020-02-20T11:22:46.829" v="1553" actId="1038"/>
          <ac:grpSpMkLst>
            <pc:docMk/>
            <pc:sldMk cId="1325452025" sldId="268"/>
            <ac:grpSpMk id="62" creationId="{9B3FCB30-51EA-4D65-9A4D-C79FA7C30366}"/>
          </ac:grpSpMkLst>
        </pc:grpChg>
        <pc:cxnChg chg="add mod">
          <ac:chgData name=" " userId="11c746a5-3f72-4029-ab20-895a7fe1e080" providerId="ADAL" clId="{F7D0D44A-E774-412E-888C-4DD43C5CA5B3}" dt="2020-02-20T11:17:58.929" v="1270" actId="164"/>
          <ac:cxnSpMkLst>
            <pc:docMk/>
            <pc:sldMk cId="1325452025" sldId="268"/>
            <ac:cxnSpMk id="36" creationId="{91CF92E7-6064-4592-81A2-86779EE68C82}"/>
          </ac:cxnSpMkLst>
        </pc:cxnChg>
        <pc:cxnChg chg="del mod">
          <ac:chgData name=" " userId="11c746a5-3f72-4029-ab20-895a7fe1e080" providerId="ADAL" clId="{F7D0D44A-E774-412E-888C-4DD43C5CA5B3}" dt="2020-02-20T11:22:30.304" v="1514" actId="478"/>
          <ac:cxnSpMkLst>
            <pc:docMk/>
            <pc:sldMk cId="1325452025" sldId="268"/>
            <ac:cxnSpMk id="44" creationId="{00000000-0000-0000-0000-000000000000}"/>
          </ac:cxnSpMkLst>
        </pc:cxnChg>
        <pc:cxnChg chg="add mod ord">
          <ac:chgData name=" " userId="11c746a5-3f72-4029-ab20-895a7fe1e080" providerId="ADAL" clId="{F7D0D44A-E774-412E-888C-4DD43C5CA5B3}" dt="2020-02-20T11:17:58.929" v="1270" actId="164"/>
          <ac:cxnSpMkLst>
            <pc:docMk/>
            <pc:sldMk cId="1325452025" sldId="268"/>
            <ac:cxnSpMk id="47" creationId="{8B4D916F-A168-4C82-A108-151BE3EB35EF}"/>
          </ac:cxnSpMkLst>
        </pc:cxnChg>
        <pc:cxnChg chg="add mod ord">
          <ac:chgData name=" " userId="11c746a5-3f72-4029-ab20-895a7fe1e080" providerId="ADAL" clId="{F7D0D44A-E774-412E-888C-4DD43C5CA5B3}" dt="2020-02-20T11:17:58.929" v="1270" actId="164"/>
          <ac:cxnSpMkLst>
            <pc:docMk/>
            <pc:sldMk cId="1325452025" sldId="268"/>
            <ac:cxnSpMk id="48" creationId="{424EB804-2801-43D0-AD66-30A9F6C13007}"/>
          </ac:cxnSpMkLst>
        </pc:cxnChg>
        <pc:cxnChg chg="add mod">
          <ac:chgData name=" " userId="11c746a5-3f72-4029-ab20-895a7fe1e080" providerId="ADAL" clId="{F7D0D44A-E774-412E-888C-4DD43C5CA5B3}" dt="2020-02-20T11:17:58.929" v="1270" actId="164"/>
          <ac:cxnSpMkLst>
            <pc:docMk/>
            <pc:sldMk cId="1325452025" sldId="268"/>
            <ac:cxnSpMk id="49" creationId="{BCF8FC7C-D66F-4E09-A5E6-81CA85EE8A21}"/>
          </ac:cxnSpMkLst>
        </pc:cxnChg>
        <pc:cxnChg chg="add mod ord">
          <ac:chgData name=" " userId="11c746a5-3f72-4029-ab20-895a7fe1e080" providerId="ADAL" clId="{F7D0D44A-E774-412E-888C-4DD43C5CA5B3}" dt="2020-02-20T11:17:58.929" v="1270" actId="164"/>
          <ac:cxnSpMkLst>
            <pc:docMk/>
            <pc:sldMk cId="1325452025" sldId="268"/>
            <ac:cxnSpMk id="53" creationId="{1D00229A-0F6A-43EC-AA8A-3F1EC0D37B46}"/>
          </ac:cxnSpMkLst>
        </pc:cxnChg>
        <pc:cxnChg chg="add mod">
          <ac:chgData name=" " userId="11c746a5-3f72-4029-ab20-895a7fe1e080" providerId="ADAL" clId="{F7D0D44A-E774-412E-888C-4DD43C5CA5B3}" dt="2020-02-20T11:17:58.929" v="1270" actId="164"/>
          <ac:cxnSpMkLst>
            <pc:docMk/>
            <pc:sldMk cId="1325452025" sldId="268"/>
            <ac:cxnSpMk id="54" creationId="{21246A4A-6573-43ED-80F2-086A10517BC4}"/>
          </ac:cxnSpMkLst>
        </pc:cxnChg>
        <pc:cxnChg chg="add del mod">
          <ac:chgData name=" " userId="11c746a5-3f72-4029-ab20-895a7fe1e080" providerId="ADAL" clId="{F7D0D44A-E774-412E-888C-4DD43C5CA5B3}" dt="2020-02-20T11:16:28.835" v="1218" actId="478"/>
          <ac:cxnSpMkLst>
            <pc:docMk/>
            <pc:sldMk cId="1325452025" sldId="268"/>
            <ac:cxnSpMk id="55" creationId="{095B5999-CE27-43D1-866D-79BC91E01A39}"/>
          </ac:cxnSpMkLst>
        </pc:cxnChg>
        <pc:cxnChg chg="add mod">
          <ac:chgData name=" " userId="11c746a5-3f72-4029-ab20-895a7fe1e080" providerId="ADAL" clId="{F7D0D44A-E774-412E-888C-4DD43C5CA5B3}" dt="2020-02-20T11:22:46.829" v="1553" actId="1038"/>
          <ac:cxnSpMkLst>
            <pc:docMk/>
            <pc:sldMk cId="1325452025" sldId="268"/>
            <ac:cxnSpMk id="58" creationId="{4FF6DB21-52B6-411B-924D-8AE72190993C}"/>
          </ac:cxnSpMkLst>
        </pc:cxnChg>
        <pc:cxnChg chg="add mod">
          <ac:chgData name=" " userId="11c746a5-3f72-4029-ab20-895a7fe1e080" providerId="ADAL" clId="{F7D0D44A-E774-412E-888C-4DD43C5CA5B3}" dt="2020-02-20T11:22:46.829" v="1553" actId="1038"/>
          <ac:cxnSpMkLst>
            <pc:docMk/>
            <pc:sldMk cId="1325452025" sldId="268"/>
            <ac:cxnSpMk id="86" creationId="{B62CD300-C910-4708-A7D4-C2D79E7FB87B}"/>
          </ac:cxnSpMkLst>
        </pc:cxnChg>
        <pc:cxnChg chg="add mod">
          <ac:chgData name=" " userId="11c746a5-3f72-4029-ab20-895a7fe1e080" providerId="ADAL" clId="{F7D0D44A-E774-412E-888C-4DD43C5CA5B3}" dt="2020-02-20T11:24:33.044" v="1805" actId="1038"/>
          <ac:cxnSpMkLst>
            <pc:docMk/>
            <pc:sldMk cId="1325452025" sldId="268"/>
            <ac:cxnSpMk id="88" creationId="{F93EC329-F7D8-4D05-95A0-F6109174F3A1}"/>
          </ac:cxnSpMkLst>
        </pc:cxnChg>
        <pc:cxnChg chg="add mod">
          <ac:chgData name=" " userId="11c746a5-3f72-4029-ab20-895a7fe1e080" providerId="ADAL" clId="{F7D0D44A-E774-412E-888C-4DD43C5CA5B3}" dt="2020-02-20T11:24:52.096" v="1851" actId="1035"/>
          <ac:cxnSpMkLst>
            <pc:docMk/>
            <pc:sldMk cId="1325452025" sldId="268"/>
            <ac:cxnSpMk id="89" creationId="{4F505579-6344-405C-BA21-F4C7AFA27326}"/>
          </ac:cxnSpMkLst>
        </pc:cxnChg>
      </pc:sldChg>
      <pc:sldChg chg="addSp delSp modSp add">
        <pc:chgData name=" " userId="11c746a5-3f72-4029-ab20-895a7fe1e080" providerId="ADAL" clId="{F7D0D44A-E774-412E-888C-4DD43C5CA5B3}" dt="2020-02-20T12:09:09.970" v="4296" actId="20577"/>
        <pc:sldMkLst>
          <pc:docMk/>
          <pc:sldMk cId="2677698016" sldId="269"/>
        </pc:sldMkLst>
        <pc:spChg chg="mod">
          <ac:chgData name=" " userId="11c746a5-3f72-4029-ab20-895a7fe1e080" providerId="ADAL" clId="{F7D0D44A-E774-412E-888C-4DD43C5CA5B3}" dt="2020-02-20T11:29:06.975" v="2208" actId="1037"/>
          <ac:spMkLst>
            <pc:docMk/>
            <pc:sldMk cId="2677698016" sldId="269"/>
            <ac:spMk id="19" creationId="{00000000-0000-0000-0000-000000000000}"/>
          </ac:spMkLst>
        </pc:spChg>
        <pc:spChg chg="add mod">
          <ac:chgData name=" " userId="11c746a5-3f72-4029-ab20-895a7fe1e080" providerId="ADAL" clId="{F7D0D44A-E774-412E-888C-4DD43C5CA5B3}" dt="2020-02-20T11:26:04.983" v="1864" actId="1036"/>
          <ac:spMkLst>
            <pc:docMk/>
            <pc:sldMk cId="2677698016" sldId="269"/>
            <ac:spMk id="50" creationId="{3651A9DD-300B-437D-AB47-0E923C7ACD01}"/>
          </ac:spMkLst>
        </pc:spChg>
        <pc:spChg chg="add mod">
          <ac:chgData name=" " userId="11c746a5-3f72-4029-ab20-895a7fe1e080" providerId="ADAL" clId="{F7D0D44A-E774-412E-888C-4DD43C5CA5B3}" dt="2020-02-20T11:26:17.551" v="1868" actId="1037"/>
          <ac:spMkLst>
            <pc:docMk/>
            <pc:sldMk cId="2677698016" sldId="269"/>
            <ac:spMk id="51" creationId="{CD7C8745-B904-4CC4-8C25-7AC4EDFC31AB}"/>
          </ac:spMkLst>
        </pc:spChg>
        <pc:spChg chg="add mod">
          <ac:chgData name=" " userId="11c746a5-3f72-4029-ab20-895a7fe1e080" providerId="ADAL" clId="{F7D0D44A-E774-412E-888C-4DD43C5CA5B3}" dt="2020-02-20T11:27:47.297" v="2165" actId="1036"/>
          <ac:spMkLst>
            <pc:docMk/>
            <pc:sldMk cId="2677698016" sldId="269"/>
            <ac:spMk id="52" creationId="{4A7945A6-CCBB-499D-9A0A-C9EF622942A8}"/>
          </ac:spMkLst>
        </pc:spChg>
        <pc:spChg chg="add mod">
          <ac:chgData name=" " userId="11c746a5-3f72-4029-ab20-895a7fe1e080" providerId="ADAL" clId="{F7D0D44A-E774-412E-888C-4DD43C5CA5B3}" dt="2020-02-20T11:27:56.277" v="2170" actId="1038"/>
          <ac:spMkLst>
            <pc:docMk/>
            <pc:sldMk cId="2677698016" sldId="269"/>
            <ac:spMk id="55" creationId="{A2E0AB7E-32D7-470C-8B9C-177B1ADC5309}"/>
          </ac:spMkLst>
        </pc:spChg>
        <pc:spChg chg="mod">
          <ac:chgData name=" " userId="11c746a5-3f72-4029-ab20-895a7fe1e080" providerId="ADAL" clId="{F7D0D44A-E774-412E-888C-4DD43C5CA5B3}" dt="2020-02-20T12:09:09.970" v="4296" actId="20577"/>
          <ac:spMkLst>
            <pc:docMk/>
            <pc:sldMk cId="2677698016" sldId="269"/>
            <ac:spMk id="56" creationId="{D5A09404-D617-4EF7-8AF4-5A92B8054517}"/>
          </ac:spMkLst>
        </pc:spChg>
        <pc:spChg chg="del">
          <ac:chgData name=" " userId="11c746a5-3f72-4029-ab20-895a7fe1e080" providerId="ADAL" clId="{F7D0D44A-E774-412E-888C-4DD43C5CA5B3}" dt="2020-02-20T11:25:40.259" v="1855" actId="478"/>
          <ac:spMkLst>
            <pc:docMk/>
            <pc:sldMk cId="2677698016" sldId="269"/>
            <ac:spMk id="61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1:25:41.759" v="1856" actId="478"/>
          <ac:spMkLst>
            <pc:docMk/>
            <pc:sldMk cId="2677698016" sldId="269"/>
            <ac:spMk id="87" creationId="{D1600113-C895-4E7B-80C9-B7090430F4B8}"/>
          </ac:spMkLst>
        </pc:spChg>
        <pc:cxnChg chg="del">
          <ac:chgData name=" " userId="11c746a5-3f72-4029-ab20-895a7fe1e080" providerId="ADAL" clId="{F7D0D44A-E774-412E-888C-4DD43C5CA5B3}" dt="2020-02-20T11:25:45.608" v="1858" actId="478"/>
          <ac:cxnSpMkLst>
            <pc:docMk/>
            <pc:sldMk cId="2677698016" sldId="269"/>
            <ac:cxnSpMk id="88" creationId="{F93EC329-F7D8-4D05-95A0-F6109174F3A1}"/>
          </ac:cxnSpMkLst>
        </pc:cxnChg>
        <pc:cxnChg chg="del">
          <ac:chgData name=" " userId="11c746a5-3f72-4029-ab20-895a7fe1e080" providerId="ADAL" clId="{F7D0D44A-E774-412E-888C-4DD43C5CA5B3}" dt="2020-02-20T11:25:44.108" v="1857" actId="478"/>
          <ac:cxnSpMkLst>
            <pc:docMk/>
            <pc:sldMk cId="2677698016" sldId="269"/>
            <ac:cxnSpMk id="89" creationId="{4F505579-6344-405C-BA21-F4C7AFA27326}"/>
          </ac:cxnSpMkLst>
        </pc:cxnChg>
      </pc:sldChg>
      <pc:sldChg chg="add del">
        <pc:chgData name=" " userId="11c746a5-3f72-4029-ab20-895a7fe1e080" providerId="ADAL" clId="{F7D0D44A-E774-412E-888C-4DD43C5CA5B3}" dt="2020-02-20T11:30:17.762" v="2210" actId="47"/>
        <pc:sldMkLst>
          <pc:docMk/>
          <pc:sldMk cId="241510107" sldId="270"/>
        </pc:sldMkLst>
      </pc:sldChg>
      <pc:sldChg chg="add del">
        <pc:chgData name=" " userId="11c746a5-3f72-4029-ab20-895a7fe1e080" providerId="ADAL" clId="{F7D0D44A-E774-412E-888C-4DD43C5CA5B3}" dt="2020-02-20T11:28:43.717" v="2172" actId="47"/>
        <pc:sldMkLst>
          <pc:docMk/>
          <pc:sldMk cId="1151818116" sldId="270"/>
        </pc:sldMkLst>
      </pc:sldChg>
      <pc:sldChg chg="addSp delSp modSp add">
        <pc:chgData name=" " userId="11c746a5-3f72-4029-ab20-895a7fe1e080" providerId="ADAL" clId="{F7D0D44A-E774-412E-888C-4DD43C5CA5B3}" dt="2020-02-20T11:33:29.231" v="2603" actId="20577"/>
        <pc:sldMkLst>
          <pc:docMk/>
          <pc:sldMk cId="3141579883" sldId="270"/>
        </pc:sldMkLst>
        <pc:spChg chg="del">
          <ac:chgData name=" " userId="11c746a5-3f72-4029-ab20-895a7fe1e080" providerId="ADAL" clId="{F7D0D44A-E774-412E-888C-4DD43C5CA5B3}" dt="2020-02-20T11:30:42.403" v="2212" actId="478"/>
          <ac:spMkLst>
            <pc:docMk/>
            <pc:sldMk cId="3141579883" sldId="270"/>
            <ac:spMk id="19" creationId="{00000000-0000-0000-0000-000000000000}"/>
          </ac:spMkLst>
        </pc:spChg>
        <pc:spChg chg="mod">
          <ac:chgData name=" " userId="11c746a5-3f72-4029-ab20-895a7fe1e080" providerId="ADAL" clId="{F7D0D44A-E774-412E-888C-4DD43C5CA5B3}" dt="2020-02-20T11:33:29.231" v="2603" actId="20577"/>
          <ac:spMkLst>
            <pc:docMk/>
            <pc:sldMk cId="3141579883" sldId="270"/>
            <ac:spMk id="28" creationId="{00000000-0000-0000-0000-000000000000}"/>
          </ac:spMkLst>
        </pc:spChg>
        <pc:spChg chg="add mod">
          <ac:chgData name=" " userId="11c746a5-3f72-4029-ab20-895a7fe1e080" providerId="ADAL" clId="{F7D0D44A-E774-412E-888C-4DD43C5CA5B3}" dt="2020-02-20T11:30:44.529" v="2215" actId="20577"/>
          <ac:spMkLst>
            <pc:docMk/>
            <pc:sldMk cId="3141579883" sldId="270"/>
            <ac:spMk id="51" creationId="{D214685D-F9F9-46B6-ABCD-DE4A35F53805}"/>
          </ac:spMkLst>
        </pc:spChg>
      </pc:sldChg>
      <pc:sldChg chg="addSp delSp modSp add modAnim">
        <pc:chgData name=" " userId="11c746a5-3f72-4029-ab20-895a7fe1e080" providerId="ADAL" clId="{F7D0D44A-E774-412E-888C-4DD43C5CA5B3}" dt="2020-02-20T11:44:10.714" v="2828"/>
        <pc:sldMkLst>
          <pc:docMk/>
          <pc:sldMk cId="767714028" sldId="271"/>
        </pc:sldMkLst>
        <pc:spChg chg="del">
          <ac:chgData name=" " userId="11c746a5-3f72-4029-ab20-895a7fe1e080" providerId="ADAL" clId="{F7D0D44A-E774-412E-888C-4DD43C5CA5B3}" dt="2020-02-20T11:34:02.699" v="2607" actId="478"/>
          <ac:spMkLst>
            <pc:docMk/>
            <pc:sldMk cId="767714028" sldId="271"/>
            <ac:spMk id="19" creationId="{00000000-0000-0000-0000-000000000000}"/>
          </ac:spMkLst>
        </pc:spChg>
        <pc:spChg chg="mod">
          <ac:chgData name=" " userId="11c746a5-3f72-4029-ab20-895a7fe1e080" providerId="ADAL" clId="{F7D0D44A-E774-412E-888C-4DD43C5CA5B3}" dt="2020-02-20T11:34:54.436" v="2768" actId="20577"/>
          <ac:spMkLst>
            <pc:docMk/>
            <pc:sldMk cId="767714028" sldId="271"/>
            <ac:spMk id="27" creationId="{00000000-0000-0000-0000-000000000000}"/>
          </ac:spMkLst>
        </pc:spChg>
        <pc:spChg chg="mod">
          <ac:chgData name=" " userId="11c746a5-3f72-4029-ab20-895a7fe1e080" providerId="ADAL" clId="{F7D0D44A-E774-412E-888C-4DD43C5CA5B3}" dt="2020-02-20T11:34:07.689" v="2629" actId="1037"/>
          <ac:spMkLst>
            <pc:docMk/>
            <pc:sldMk cId="767714028" sldId="271"/>
            <ac:spMk id="43" creationId="{00000000-0000-0000-0000-000000000000}"/>
          </ac:spMkLst>
        </pc:spChg>
        <pc:spChg chg="add del">
          <ac:chgData name=" " userId="11c746a5-3f72-4029-ab20-895a7fe1e080" providerId="ADAL" clId="{F7D0D44A-E774-412E-888C-4DD43C5CA5B3}" dt="2020-02-20T11:34:02.353" v="2606"/>
          <ac:spMkLst>
            <pc:docMk/>
            <pc:sldMk cId="767714028" sldId="271"/>
            <ac:spMk id="59" creationId="{1F76DBC4-3D8D-4C74-8F17-4BA726738AA7}"/>
          </ac:spMkLst>
        </pc:spChg>
        <pc:spChg chg="add mod">
          <ac:chgData name=" " userId="11c746a5-3f72-4029-ab20-895a7fe1e080" providerId="ADAL" clId="{F7D0D44A-E774-412E-888C-4DD43C5CA5B3}" dt="2020-02-20T11:34:09.932" v="2631" actId="20577"/>
          <ac:spMkLst>
            <pc:docMk/>
            <pc:sldMk cId="767714028" sldId="271"/>
            <ac:spMk id="60" creationId="{43527419-19C3-4A41-9099-C7BB89EE4CEC}"/>
          </ac:spMkLst>
        </pc:spChg>
        <pc:spChg chg="add">
          <ac:chgData name=" " userId="11c746a5-3f72-4029-ab20-895a7fe1e080" providerId="ADAL" clId="{F7D0D44A-E774-412E-888C-4DD43C5CA5B3}" dt="2020-02-20T11:35:01.902" v="2769"/>
          <ac:spMkLst>
            <pc:docMk/>
            <pc:sldMk cId="767714028" sldId="271"/>
            <ac:spMk id="67" creationId="{F15E5991-41D5-4FEF-A8B3-27A9C6000146}"/>
          </ac:spMkLst>
        </pc:spChg>
      </pc:sldChg>
      <pc:sldChg chg="addSp delSp modSp add">
        <pc:chgData name=" " userId="11c746a5-3f72-4029-ab20-895a7fe1e080" providerId="ADAL" clId="{F7D0D44A-E774-412E-888C-4DD43C5CA5B3}" dt="2020-02-20T11:53:32.499" v="3584" actId="1037"/>
        <pc:sldMkLst>
          <pc:docMk/>
          <pc:sldMk cId="2154859702" sldId="272"/>
        </pc:sldMkLst>
        <pc:spChg chg="add mod">
          <ac:chgData name=" " userId="11c746a5-3f72-4029-ab20-895a7fe1e080" providerId="ADAL" clId="{F7D0D44A-E774-412E-888C-4DD43C5CA5B3}" dt="2020-02-20T11:50:48.664" v="3237" actId="1076"/>
          <ac:spMkLst>
            <pc:docMk/>
            <pc:sldMk cId="2154859702" sldId="272"/>
            <ac:spMk id="2" creationId="{DB238879-9730-45C0-A1BD-8CC4FD78CA72}"/>
          </ac:spMkLst>
        </pc:spChg>
        <pc:spChg chg="mod">
          <ac:chgData name=" " userId="11c746a5-3f72-4029-ab20-895a7fe1e080" providerId="ADAL" clId="{F7D0D44A-E774-412E-888C-4DD43C5CA5B3}" dt="2020-02-20T11:46:09.049" v="2831" actId="20577"/>
          <ac:spMkLst>
            <pc:docMk/>
            <pc:sldMk cId="2154859702" sldId="272"/>
            <ac:spMk id="19" creationId="{00000000-0000-0000-0000-000000000000}"/>
          </ac:spMkLst>
        </pc:spChg>
        <pc:spChg chg="mod">
          <ac:chgData name=" " userId="11c746a5-3f72-4029-ab20-895a7fe1e080" providerId="ADAL" clId="{F7D0D44A-E774-412E-888C-4DD43C5CA5B3}" dt="2020-02-20T11:50:48.664" v="3237" actId="1076"/>
          <ac:spMkLst>
            <pc:docMk/>
            <pc:sldMk cId="2154859702" sldId="272"/>
            <ac:spMk id="25" creationId="{00000000-0000-0000-0000-000000000000}"/>
          </ac:spMkLst>
        </pc:spChg>
        <pc:spChg chg="del mod">
          <ac:chgData name=" " userId="11c746a5-3f72-4029-ab20-895a7fe1e080" providerId="ADAL" clId="{F7D0D44A-E774-412E-888C-4DD43C5CA5B3}" dt="2020-02-20T11:50:40.563" v="3236" actId="478"/>
          <ac:spMkLst>
            <pc:docMk/>
            <pc:sldMk cId="2154859702" sldId="272"/>
            <ac:spMk id="50" creationId="{3651A9DD-300B-437D-AB47-0E923C7ACD01}"/>
          </ac:spMkLst>
        </pc:spChg>
        <pc:spChg chg="mod">
          <ac:chgData name=" " userId="11c746a5-3f72-4029-ab20-895a7fe1e080" providerId="ADAL" clId="{F7D0D44A-E774-412E-888C-4DD43C5CA5B3}" dt="2020-02-20T11:50:48.664" v="3237" actId="1076"/>
          <ac:spMkLst>
            <pc:docMk/>
            <pc:sldMk cId="2154859702" sldId="272"/>
            <ac:spMk id="51" creationId="{CD7C8745-B904-4CC4-8C25-7AC4EDFC31AB}"/>
          </ac:spMkLst>
        </pc:spChg>
        <pc:spChg chg="del">
          <ac:chgData name=" " userId="11c746a5-3f72-4029-ab20-895a7fe1e080" providerId="ADAL" clId="{F7D0D44A-E774-412E-888C-4DD43C5CA5B3}" dt="2020-02-20T11:46:37.044" v="2924" actId="478"/>
          <ac:spMkLst>
            <pc:docMk/>
            <pc:sldMk cId="2154859702" sldId="272"/>
            <ac:spMk id="52" creationId="{4A7945A6-CCBB-499D-9A0A-C9EF622942A8}"/>
          </ac:spMkLst>
        </pc:spChg>
        <pc:spChg chg="del">
          <ac:chgData name=" " userId="11c746a5-3f72-4029-ab20-895a7fe1e080" providerId="ADAL" clId="{F7D0D44A-E774-412E-888C-4DD43C5CA5B3}" dt="2020-02-20T11:46:37.044" v="2924" actId="478"/>
          <ac:spMkLst>
            <pc:docMk/>
            <pc:sldMk cId="2154859702" sldId="272"/>
            <ac:spMk id="55" creationId="{A2E0AB7E-32D7-470C-8B9C-177B1ADC5309}"/>
          </ac:spMkLst>
        </pc:spChg>
        <pc:spChg chg="mod">
          <ac:chgData name=" " userId="11c746a5-3f72-4029-ab20-895a7fe1e080" providerId="ADAL" clId="{F7D0D44A-E774-412E-888C-4DD43C5CA5B3}" dt="2020-02-20T11:53:07.699" v="3573" actId="20577"/>
          <ac:spMkLst>
            <pc:docMk/>
            <pc:sldMk cId="2154859702" sldId="272"/>
            <ac:spMk id="56" creationId="{D5A09404-D617-4EF7-8AF4-5A92B8054517}"/>
          </ac:spMkLst>
        </pc:spChg>
        <pc:spChg chg="mod">
          <ac:chgData name=" " userId="11c746a5-3f72-4029-ab20-895a7fe1e080" providerId="ADAL" clId="{F7D0D44A-E774-412E-888C-4DD43C5CA5B3}" dt="2020-02-20T11:50:48.664" v="3237" actId="1076"/>
          <ac:spMkLst>
            <pc:docMk/>
            <pc:sldMk cId="2154859702" sldId="272"/>
            <ac:spMk id="70" creationId="{00000000-0000-0000-0000-000000000000}"/>
          </ac:spMkLst>
        </pc:spChg>
        <pc:spChg chg="mod ord">
          <ac:chgData name=" " userId="11c746a5-3f72-4029-ab20-895a7fe1e080" providerId="ADAL" clId="{F7D0D44A-E774-412E-888C-4DD43C5CA5B3}" dt="2020-02-20T11:50:48.664" v="3237" actId="1076"/>
          <ac:spMkLst>
            <pc:docMk/>
            <pc:sldMk cId="2154859702" sldId="272"/>
            <ac:spMk id="71" creationId="{00000000-0000-0000-0000-000000000000}"/>
          </ac:spMkLst>
        </pc:spChg>
        <pc:spChg chg="mod ord">
          <ac:chgData name=" " userId="11c746a5-3f72-4029-ab20-895a7fe1e080" providerId="ADAL" clId="{F7D0D44A-E774-412E-888C-4DD43C5CA5B3}" dt="2020-02-20T11:50:48.664" v="3237" actId="1076"/>
          <ac:spMkLst>
            <pc:docMk/>
            <pc:sldMk cId="2154859702" sldId="272"/>
            <ac:spMk id="73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1:46:37.044" v="2924" actId="478"/>
          <ac:spMkLst>
            <pc:docMk/>
            <pc:sldMk cId="2154859702" sldId="272"/>
            <ac:spMk id="82" creationId="{9F802119-7106-47A3-880C-128B3032400B}"/>
          </ac:spMkLst>
        </pc:spChg>
        <pc:spChg chg="del">
          <ac:chgData name=" " userId="11c746a5-3f72-4029-ab20-895a7fe1e080" providerId="ADAL" clId="{F7D0D44A-E774-412E-888C-4DD43C5CA5B3}" dt="2020-02-20T11:46:37.044" v="2924" actId="478"/>
          <ac:spMkLst>
            <pc:docMk/>
            <pc:sldMk cId="2154859702" sldId="272"/>
            <ac:spMk id="83" creationId="{80C44BEF-FB61-4685-8A3C-E6176CBED0A3}"/>
          </ac:spMkLst>
        </pc:spChg>
        <pc:spChg chg="del">
          <ac:chgData name=" " userId="11c746a5-3f72-4029-ab20-895a7fe1e080" providerId="ADAL" clId="{F7D0D44A-E774-412E-888C-4DD43C5CA5B3}" dt="2020-02-20T11:46:37.044" v="2924" actId="478"/>
          <ac:spMkLst>
            <pc:docMk/>
            <pc:sldMk cId="2154859702" sldId="272"/>
            <ac:spMk id="84" creationId="{FD6DED2C-039A-453C-948A-1829A59153E1}"/>
          </ac:spMkLst>
        </pc:spChg>
        <pc:spChg chg="del">
          <ac:chgData name=" " userId="11c746a5-3f72-4029-ab20-895a7fe1e080" providerId="ADAL" clId="{F7D0D44A-E774-412E-888C-4DD43C5CA5B3}" dt="2020-02-20T11:46:37.044" v="2924" actId="478"/>
          <ac:spMkLst>
            <pc:docMk/>
            <pc:sldMk cId="2154859702" sldId="272"/>
            <ac:spMk id="85" creationId="{47F79D22-D0BC-4769-A377-6AE2A4AE77AE}"/>
          </ac:spMkLst>
        </pc:spChg>
        <pc:spChg chg="add mod">
          <ac:chgData name=" " userId="11c746a5-3f72-4029-ab20-895a7fe1e080" providerId="ADAL" clId="{F7D0D44A-E774-412E-888C-4DD43C5CA5B3}" dt="2020-02-20T11:50:34.210" v="3235" actId="1076"/>
          <ac:spMkLst>
            <pc:docMk/>
            <pc:sldMk cId="2154859702" sldId="272"/>
            <ac:spMk id="99" creationId="{6E095454-6FF2-49C1-A62B-57A09D9C8CF1}"/>
          </ac:spMkLst>
        </pc:spChg>
        <pc:spChg chg="add mod">
          <ac:chgData name=" " userId="11c746a5-3f72-4029-ab20-895a7fe1e080" providerId="ADAL" clId="{F7D0D44A-E774-412E-888C-4DD43C5CA5B3}" dt="2020-02-20T11:50:34.210" v="3235" actId="1076"/>
          <ac:spMkLst>
            <pc:docMk/>
            <pc:sldMk cId="2154859702" sldId="272"/>
            <ac:spMk id="101" creationId="{72919515-F3B8-4088-ABA3-185D00AB9482}"/>
          </ac:spMkLst>
        </pc:spChg>
        <pc:spChg chg="add mod">
          <ac:chgData name=" " userId="11c746a5-3f72-4029-ab20-895a7fe1e080" providerId="ADAL" clId="{F7D0D44A-E774-412E-888C-4DD43C5CA5B3}" dt="2020-02-20T11:50:34.210" v="3235" actId="1076"/>
          <ac:spMkLst>
            <pc:docMk/>
            <pc:sldMk cId="2154859702" sldId="272"/>
            <ac:spMk id="102" creationId="{065924A4-1155-4EB8-87F7-975FBCA3728C}"/>
          </ac:spMkLst>
        </pc:spChg>
        <pc:spChg chg="add mod">
          <ac:chgData name=" " userId="11c746a5-3f72-4029-ab20-895a7fe1e080" providerId="ADAL" clId="{F7D0D44A-E774-412E-888C-4DD43C5CA5B3}" dt="2020-02-20T11:50:34.210" v="3235" actId="1076"/>
          <ac:spMkLst>
            <pc:docMk/>
            <pc:sldMk cId="2154859702" sldId="272"/>
            <ac:spMk id="103" creationId="{E4E802CA-E726-4404-B6DC-25DAC9498E58}"/>
          </ac:spMkLst>
        </pc:spChg>
        <pc:spChg chg="add mod">
          <ac:chgData name=" " userId="11c746a5-3f72-4029-ab20-895a7fe1e080" providerId="ADAL" clId="{F7D0D44A-E774-412E-888C-4DD43C5CA5B3}" dt="2020-02-20T11:51:16.638" v="3242" actId="1076"/>
          <ac:spMkLst>
            <pc:docMk/>
            <pc:sldMk cId="2154859702" sldId="272"/>
            <ac:spMk id="104" creationId="{74DBE27F-C424-4C87-A410-2E160C28DFF0}"/>
          </ac:spMkLst>
        </pc:spChg>
        <pc:spChg chg="add mod">
          <ac:chgData name=" " userId="11c746a5-3f72-4029-ab20-895a7fe1e080" providerId="ADAL" clId="{F7D0D44A-E774-412E-888C-4DD43C5CA5B3}" dt="2020-02-20T11:51:09.893" v="3241" actId="14100"/>
          <ac:spMkLst>
            <pc:docMk/>
            <pc:sldMk cId="2154859702" sldId="272"/>
            <ac:spMk id="105" creationId="{2BE2A540-ED3E-4A61-9624-88E7F8011498}"/>
          </ac:spMkLst>
        </pc:spChg>
        <pc:spChg chg="add mod">
          <ac:chgData name=" " userId="11c746a5-3f72-4029-ab20-895a7fe1e080" providerId="ADAL" clId="{F7D0D44A-E774-412E-888C-4DD43C5CA5B3}" dt="2020-02-20T11:53:22.453" v="3574" actId="1076"/>
          <ac:spMkLst>
            <pc:docMk/>
            <pc:sldMk cId="2154859702" sldId="272"/>
            <ac:spMk id="106" creationId="{E97746E4-A23D-4716-83D4-35E498D66C54}"/>
          </ac:spMkLst>
        </pc:spChg>
        <pc:spChg chg="add mod">
          <ac:chgData name=" " userId="11c746a5-3f72-4029-ab20-895a7fe1e080" providerId="ADAL" clId="{F7D0D44A-E774-412E-888C-4DD43C5CA5B3}" dt="2020-02-20T11:53:32.499" v="3584" actId="1037"/>
          <ac:spMkLst>
            <pc:docMk/>
            <pc:sldMk cId="2154859702" sldId="272"/>
            <ac:spMk id="107" creationId="{69012CF1-B4D7-4877-B438-5A52C14639B3}"/>
          </ac:spMkLst>
        </pc:spChg>
        <pc:grpChg chg="mod">
          <ac:chgData name=" " userId="11c746a5-3f72-4029-ab20-895a7fe1e080" providerId="ADAL" clId="{F7D0D44A-E774-412E-888C-4DD43C5CA5B3}" dt="2020-02-20T11:50:48.664" v="3237" actId="1076"/>
          <ac:grpSpMkLst>
            <pc:docMk/>
            <pc:sldMk cId="2154859702" sldId="272"/>
            <ac:grpSpMk id="42" creationId="{C051DE38-047B-4D0D-B977-CF2C5AA5FC7E}"/>
          </ac:grpSpMkLst>
        </pc:grpChg>
        <pc:grpChg chg="add mod">
          <ac:chgData name=" " userId="11c746a5-3f72-4029-ab20-895a7fe1e080" providerId="ADAL" clId="{F7D0D44A-E774-412E-888C-4DD43C5CA5B3}" dt="2020-02-20T11:50:34.210" v="3235" actId="1076"/>
          <ac:grpSpMkLst>
            <pc:docMk/>
            <pc:sldMk cId="2154859702" sldId="272"/>
            <ac:grpSpMk id="57" creationId="{67564EE2-F921-4258-A588-5DC794B01F48}"/>
          </ac:grpSpMkLst>
        </pc:grpChg>
        <pc:grpChg chg="del">
          <ac:chgData name=" " userId="11c746a5-3f72-4029-ab20-895a7fe1e080" providerId="ADAL" clId="{F7D0D44A-E774-412E-888C-4DD43C5CA5B3}" dt="2020-02-20T11:46:37.044" v="2924" actId="478"/>
          <ac:grpSpMkLst>
            <pc:docMk/>
            <pc:sldMk cId="2154859702" sldId="272"/>
            <ac:grpSpMk id="62" creationId="{9B3FCB30-51EA-4D65-9A4D-C79FA7C30366}"/>
          </ac:grpSpMkLst>
        </pc:grpChg>
        <pc:cxnChg chg="mod">
          <ac:chgData name=" " userId="11c746a5-3f72-4029-ab20-895a7fe1e080" providerId="ADAL" clId="{F7D0D44A-E774-412E-888C-4DD43C5CA5B3}" dt="2020-02-20T11:50:48.664" v="3237" actId="1076"/>
          <ac:cxnSpMkLst>
            <pc:docMk/>
            <pc:sldMk cId="2154859702" sldId="272"/>
            <ac:cxnSpMk id="58" creationId="{4FF6DB21-52B6-411B-924D-8AE72190993C}"/>
          </ac:cxnSpMkLst>
        </pc:cxnChg>
        <pc:cxnChg chg="del">
          <ac:chgData name=" " userId="11c746a5-3f72-4029-ab20-895a7fe1e080" providerId="ADAL" clId="{F7D0D44A-E774-412E-888C-4DD43C5CA5B3}" dt="2020-02-20T11:46:37.044" v="2924" actId="478"/>
          <ac:cxnSpMkLst>
            <pc:docMk/>
            <pc:sldMk cId="2154859702" sldId="272"/>
            <ac:cxnSpMk id="86" creationId="{B62CD300-C910-4708-A7D4-C2D79E7FB87B}"/>
          </ac:cxnSpMkLst>
        </pc:cxnChg>
        <pc:cxnChg chg="add mod">
          <ac:chgData name=" " userId="11c746a5-3f72-4029-ab20-895a7fe1e080" providerId="ADAL" clId="{F7D0D44A-E774-412E-888C-4DD43C5CA5B3}" dt="2020-02-20T11:50:34.210" v="3235" actId="1076"/>
          <ac:cxnSpMkLst>
            <pc:docMk/>
            <pc:sldMk cId="2154859702" sldId="272"/>
            <ac:cxnSpMk id="100" creationId="{D5896B15-9BF2-4A4C-AB63-18BF262CF367}"/>
          </ac:cxnSpMkLst>
        </pc:cxnChg>
      </pc:sldChg>
      <pc:sldChg chg="add del">
        <pc:chgData name=" " userId="11c746a5-3f72-4029-ab20-895a7fe1e080" providerId="ADAL" clId="{F7D0D44A-E774-412E-888C-4DD43C5CA5B3}" dt="2020-02-20T11:53:56.356" v="3589" actId="47"/>
        <pc:sldMkLst>
          <pc:docMk/>
          <pc:sldMk cId="198606905" sldId="273"/>
        </pc:sldMkLst>
      </pc:sldChg>
      <pc:sldChg chg="add del">
        <pc:chgData name=" " userId="11c746a5-3f72-4029-ab20-895a7fe1e080" providerId="ADAL" clId="{F7D0D44A-E774-412E-888C-4DD43C5CA5B3}" dt="2020-02-20T11:53:50.735" v="3587" actId="47"/>
        <pc:sldMkLst>
          <pc:docMk/>
          <pc:sldMk cId="451455096" sldId="274"/>
        </pc:sldMkLst>
      </pc:sldChg>
      <pc:sldChg chg="delSp modSp add">
        <pc:chgData name=" " userId="11c746a5-3f72-4029-ab20-895a7fe1e080" providerId="ADAL" clId="{F7D0D44A-E774-412E-888C-4DD43C5CA5B3}" dt="2020-02-20T12:18:01.322" v="4298" actId="20577"/>
        <pc:sldMkLst>
          <pc:docMk/>
          <pc:sldMk cId="2763331188" sldId="274"/>
        </pc:sldMkLst>
        <pc:spChg chg="del mod">
          <ac:chgData name=" " userId="11c746a5-3f72-4029-ab20-895a7fe1e080" providerId="ADAL" clId="{F7D0D44A-E774-412E-888C-4DD43C5CA5B3}" dt="2020-02-20T11:58:51.963" v="4123" actId="478"/>
          <ac:spMkLst>
            <pc:docMk/>
            <pc:sldMk cId="2763331188" sldId="274"/>
            <ac:spMk id="2" creationId="{DB238879-9730-45C0-A1BD-8CC4FD78CA72}"/>
          </ac:spMkLst>
        </pc:spChg>
        <pc:spChg chg="mod">
          <ac:chgData name=" " userId="11c746a5-3f72-4029-ab20-895a7fe1e080" providerId="ADAL" clId="{F7D0D44A-E774-412E-888C-4DD43C5CA5B3}" dt="2020-02-20T12:18:01.322" v="4298" actId="20577"/>
          <ac:spMkLst>
            <pc:docMk/>
            <pc:sldMk cId="2763331188" sldId="274"/>
            <ac:spMk id="19" creationId="{00000000-0000-0000-0000-000000000000}"/>
          </ac:spMkLst>
        </pc:spChg>
        <pc:spChg chg="mod">
          <ac:chgData name=" " userId="11c746a5-3f72-4029-ab20-895a7fe1e080" providerId="ADAL" clId="{F7D0D44A-E774-412E-888C-4DD43C5CA5B3}" dt="2020-02-20T11:58:56.282" v="4124" actId="1076"/>
          <ac:spMkLst>
            <pc:docMk/>
            <pc:sldMk cId="2763331188" sldId="274"/>
            <ac:spMk id="25" creationId="{00000000-0000-0000-0000-000000000000}"/>
          </ac:spMkLst>
        </pc:spChg>
        <pc:spChg chg="mod">
          <ac:chgData name=" " userId="11c746a5-3f72-4029-ab20-895a7fe1e080" providerId="ADAL" clId="{F7D0D44A-E774-412E-888C-4DD43C5CA5B3}" dt="2020-02-20T11:58:56.282" v="4124" actId="1076"/>
          <ac:spMkLst>
            <pc:docMk/>
            <pc:sldMk cId="2763331188" sldId="274"/>
            <ac:spMk id="51" creationId="{CD7C8745-B904-4CC4-8C25-7AC4EDFC31AB}"/>
          </ac:spMkLst>
        </pc:spChg>
        <pc:spChg chg="mod">
          <ac:chgData name=" " userId="11c746a5-3f72-4029-ab20-895a7fe1e080" providerId="ADAL" clId="{F7D0D44A-E774-412E-888C-4DD43C5CA5B3}" dt="2020-02-20T11:59:17.150" v="4175"/>
          <ac:spMkLst>
            <pc:docMk/>
            <pc:sldMk cId="2763331188" sldId="274"/>
            <ac:spMk id="56" creationId="{D5A09404-D617-4EF7-8AF4-5A92B8054517}"/>
          </ac:spMkLst>
        </pc:spChg>
        <pc:spChg chg="mod ord">
          <ac:chgData name=" " userId="11c746a5-3f72-4029-ab20-895a7fe1e080" providerId="ADAL" clId="{F7D0D44A-E774-412E-888C-4DD43C5CA5B3}" dt="2020-02-20T11:58:56.282" v="4124" actId="1076"/>
          <ac:spMkLst>
            <pc:docMk/>
            <pc:sldMk cId="2763331188" sldId="274"/>
            <ac:spMk id="70" creationId="{00000000-0000-0000-0000-000000000000}"/>
          </ac:spMkLst>
        </pc:spChg>
        <pc:spChg chg="mod ord">
          <ac:chgData name=" " userId="11c746a5-3f72-4029-ab20-895a7fe1e080" providerId="ADAL" clId="{F7D0D44A-E774-412E-888C-4DD43C5CA5B3}" dt="2020-02-20T11:58:56.282" v="4124" actId="1076"/>
          <ac:spMkLst>
            <pc:docMk/>
            <pc:sldMk cId="2763331188" sldId="274"/>
            <ac:spMk id="71" creationId="{00000000-0000-0000-0000-000000000000}"/>
          </ac:spMkLst>
        </pc:spChg>
        <pc:spChg chg="mod ord">
          <ac:chgData name=" " userId="11c746a5-3f72-4029-ab20-895a7fe1e080" providerId="ADAL" clId="{F7D0D44A-E774-412E-888C-4DD43C5CA5B3}" dt="2020-02-20T11:58:56.282" v="4124" actId="1076"/>
          <ac:spMkLst>
            <pc:docMk/>
            <pc:sldMk cId="2763331188" sldId="274"/>
            <ac:spMk id="73" creationId="{00000000-0000-0000-0000-000000000000}"/>
          </ac:spMkLst>
        </pc:spChg>
        <pc:spChg chg="del">
          <ac:chgData name=" " userId="11c746a5-3f72-4029-ab20-895a7fe1e080" providerId="ADAL" clId="{F7D0D44A-E774-412E-888C-4DD43C5CA5B3}" dt="2020-02-20T11:56:07.594" v="3977" actId="478"/>
          <ac:spMkLst>
            <pc:docMk/>
            <pc:sldMk cId="2763331188" sldId="274"/>
            <ac:spMk id="99" creationId="{6E095454-6FF2-49C1-A62B-57A09D9C8CF1}"/>
          </ac:spMkLst>
        </pc:spChg>
        <pc:spChg chg="del">
          <ac:chgData name=" " userId="11c746a5-3f72-4029-ab20-895a7fe1e080" providerId="ADAL" clId="{F7D0D44A-E774-412E-888C-4DD43C5CA5B3}" dt="2020-02-20T11:56:07.594" v="3977" actId="478"/>
          <ac:spMkLst>
            <pc:docMk/>
            <pc:sldMk cId="2763331188" sldId="274"/>
            <ac:spMk id="101" creationId="{72919515-F3B8-4088-ABA3-185D00AB9482}"/>
          </ac:spMkLst>
        </pc:spChg>
        <pc:spChg chg="del">
          <ac:chgData name=" " userId="11c746a5-3f72-4029-ab20-895a7fe1e080" providerId="ADAL" clId="{F7D0D44A-E774-412E-888C-4DD43C5CA5B3}" dt="2020-02-20T11:56:07.594" v="3977" actId="478"/>
          <ac:spMkLst>
            <pc:docMk/>
            <pc:sldMk cId="2763331188" sldId="274"/>
            <ac:spMk id="102" creationId="{065924A4-1155-4EB8-87F7-975FBCA3728C}"/>
          </ac:spMkLst>
        </pc:spChg>
        <pc:spChg chg="del">
          <ac:chgData name=" " userId="11c746a5-3f72-4029-ab20-895a7fe1e080" providerId="ADAL" clId="{F7D0D44A-E774-412E-888C-4DD43C5CA5B3}" dt="2020-02-20T11:56:07.594" v="3977" actId="478"/>
          <ac:spMkLst>
            <pc:docMk/>
            <pc:sldMk cId="2763331188" sldId="274"/>
            <ac:spMk id="103" creationId="{E4E802CA-E726-4404-B6DC-25DAC9498E58}"/>
          </ac:spMkLst>
        </pc:spChg>
        <pc:spChg chg="del">
          <ac:chgData name=" " userId="11c746a5-3f72-4029-ab20-895a7fe1e080" providerId="ADAL" clId="{F7D0D44A-E774-412E-888C-4DD43C5CA5B3}" dt="2020-02-20T11:56:07.594" v="3977" actId="478"/>
          <ac:spMkLst>
            <pc:docMk/>
            <pc:sldMk cId="2763331188" sldId="274"/>
            <ac:spMk id="104" creationId="{74DBE27F-C424-4C87-A410-2E160C28DFF0}"/>
          </ac:spMkLst>
        </pc:spChg>
        <pc:spChg chg="del">
          <ac:chgData name=" " userId="11c746a5-3f72-4029-ab20-895a7fe1e080" providerId="ADAL" clId="{F7D0D44A-E774-412E-888C-4DD43C5CA5B3}" dt="2020-02-20T11:56:07.594" v="3977" actId="478"/>
          <ac:spMkLst>
            <pc:docMk/>
            <pc:sldMk cId="2763331188" sldId="274"/>
            <ac:spMk id="105" creationId="{2BE2A540-ED3E-4A61-9624-88E7F8011498}"/>
          </ac:spMkLst>
        </pc:spChg>
        <pc:spChg chg="del">
          <ac:chgData name=" " userId="11c746a5-3f72-4029-ab20-895a7fe1e080" providerId="ADAL" clId="{F7D0D44A-E774-412E-888C-4DD43C5CA5B3}" dt="2020-02-20T11:56:07.594" v="3977" actId="478"/>
          <ac:spMkLst>
            <pc:docMk/>
            <pc:sldMk cId="2763331188" sldId="274"/>
            <ac:spMk id="106" creationId="{E97746E4-A23D-4716-83D4-35E498D66C54}"/>
          </ac:spMkLst>
        </pc:spChg>
        <pc:spChg chg="mod">
          <ac:chgData name=" " userId="11c746a5-3f72-4029-ab20-895a7fe1e080" providerId="ADAL" clId="{F7D0D44A-E774-412E-888C-4DD43C5CA5B3}" dt="2020-02-20T11:58:56.282" v="4124" actId="1076"/>
          <ac:spMkLst>
            <pc:docMk/>
            <pc:sldMk cId="2763331188" sldId="274"/>
            <ac:spMk id="107" creationId="{69012CF1-B4D7-4877-B438-5A52C14639B3}"/>
          </ac:spMkLst>
        </pc:spChg>
        <pc:grpChg chg="mod">
          <ac:chgData name=" " userId="11c746a5-3f72-4029-ab20-895a7fe1e080" providerId="ADAL" clId="{F7D0D44A-E774-412E-888C-4DD43C5CA5B3}" dt="2020-02-20T11:58:56.282" v="4124" actId="1076"/>
          <ac:grpSpMkLst>
            <pc:docMk/>
            <pc:sldMk cId="2763331188" sldId="274"/>
            <ac:grpSpMk id="42" creationId="{C051DE38-047B-4D0D-B977-CF2C5AA5FC7E}"/>
          </ac:grpSpMkLst>
        </pc:grpChg>
        <pc:grpChg chg="del">
          <ac:chgData name=" " userId="11c746a5-3f72-4029-ab20-895a7fe1e080" providerId="ADAL" clId="{F7D0D44A-E774-412E-888C-4DD43C5CA5B3}" dt="2020-02-20T11:56:07.594" v="3977" actId="478"/>
          <ac:grpSpMkLst>
            <pc:docMk/>
            <pc:sldMk cId="2763331188" sldId="274"/>
            <ac:grpSpMk id="57" creationId="{67564EE2-F921-4258-A588-5DC794B01F48}"/>
          </ac:grpSpMkLst>
        </pc:grpChg>
        <pc:cxnChg chg="del mod">
          <ac:chgData name=" " userId="11c746a5-3f72-4029-ab20-895a7fe1e080" providerId="ADAL" clId="{F7D0D44A-E774-412E-888C-4DD43C5CA5B3}" dt="2020-02-20T11:57:38.451" v="3979" actId="478"/>
          <ac:cxnSpMkLst>
            <pc:docMk/>
            <pc:sldMk cId="2763331188" sldId="274"/>
            <ac:cxnSpMk id="58" creationId="{4FF6DB21-52B6-411B-924D-8AE72190993C}"/>
          </ac:cxnSpMkLst>
        </pc:cxnChg>
        <pc:cxnChg chg="del">
          <ac:chgData name=" " userId="11c746a5-3f72-4029-ab20-895a7fe1e080" providerId="ADAL" clId="{F7D0D44A-E774-412E-888C-4DD43C5CA5B3}" dt="2020-02-20T11:56:07.594" v="3977" actId="478"/>
          <ac:cxnSpMkLst>
            <pc:docMk/>
            <pc:sldMk cId="2763331188" sldId="274"/>
            <ac:cxnSpMk id="100" creationId="{D5896B15-9BF2-4A4C-AB63-18BF262CF367}"/>
          </ac:cxnSpMkLst>
        </pc:cxnChg>
      </pc:sldChg>
      <pc:sldChg chg="addSp modSp add">
        <pc:chgData name=" " userId="11c746a5-3f72-4029-ab20-895a7fe1e080" providerId="ADAL" clId="{F7D0D44A-E774-412E-888C-4DD43C5CA5B3}" dt="2020-02-20T12:18:04.800" v="4300" actId="20577"/>
        <pc:sldMkLst>
          <pc:docMk/>
          <pc:sldMk cId="3000822708" sldId="275"/>
        </pc:sldMkLst>
        <pc:spChg chg="add mod">
          <ac:chgData name=" " userId="11c746a5-3f72-4029-ab20-895a7fe1e080" providerId="ADAL" clId="{F7D0D44A-E774-412E-888C-4DD43C5CA5B3}" dt="2020-02-20T12:18:04.800" v="4300" actId="20577"/>
          <ac:spMkLst>
            <pc:docMk/>
            <pc:sldMk cId="3000822708" sldId="275"/>
            <ac:spMk id="2" creationId="{9291A7E2-A058-45CD-BE8D-A911A74C45DF}"/>
          </ac:spMkLst>
        </pc:spChg>
        <pc:spChg chg="add mod">
          <ac:chgData name=" " userId="11c746a5-3f72-4029-ab20-895a7fe1e080" providerId="ADAL" clId="{F7D0D44A-E774-412E-888C-4DD43C5CA5B3}" dt="2020-02-20T12:06:25.609" v="4199" actId="1076"/>
          <ac:spMkLst>
            <pc:docMk/>
            <pc:sldMk cId="3000822708" sldId="275"/>
            <ac:spMk id="5" creationId="{03B66C1F-F62C-49CB-A7BF-C06DCEABD50D}"/>
          </ac:spMkLst>
        </pc:spChg>
        <pc:picChg chg="add mod">
          <ac:chgData name=" " userId="11c746a5-3f72-4029-ab20-895a7fe1e080" providerId="ADAL" clId="{F7D0D44A-E774-412E-888C-4DD43C5CA5B3}" dt="2020-02-20T12:06:13.288" v="4181" actId="1076"/>
          <ac:picMkLst>
            <pc:docMk/>
            <pc:sldMk cId="3000822708" sldId="275"/>
            <ac:picMk id="4" creationId="{01D8D958-D201-4087-BF4E-2C1B247C0C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706933"/>
            <a:ext cx="4895533" cy="150385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2268784"/>
            <a:ext cx="4319588" cy="1042900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F43-614E-4EF0-88C8-4F89B7788253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6AAB-DEEF-4F11-B90C-989A85D966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48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F43-614E-4EF0-88C8-4F89B7788253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6AAB-DEEF-4F11-B90C-989A85D966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82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229978"/>
            <a:ext cx="1241881" cy="36606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229978"/>
            <a:ext cx="3653651" cy="36606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F43-614E-4EF0-88C8-4F89B7788253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6AAB-DEEF-4F11-B90C-989A85D966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92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F43-614E-4EF0-88C8-4F89B7788253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6AAB-DEEF-4F11-B90C-989A85D966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34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1076899"/>
            <a:ext cx="4967526" cy="179682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2890725"/>
            <a:ext cx="4967526" cy="944910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F43-614E-4EF0-88C8-4F89B7788253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6AAB-DEEF-4F11-B90C-989A85D966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994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1149890"/>
            <a:ext cx="2447766" cy="274073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1149890"/>
            <a:ext cx="2447766" cy="274073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F43-614E-4EF0-88C8-4F89B7788253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6AAB-DEEF-4F11-B90C-989A85D966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33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229979"/>
            <a:ext cx="4967526" cy="8349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1058899"/>
            <a:ext cx="2436517" cy="518950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1577849"/>
            <a:ext cx="2436517" cy="232077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1058899"/>
            <a:ext cx="2448516" cy="518950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1577849"/>
            <a:ext cx="2448516" cy="232077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F43-614E-4EF0-88C8-4F89B7788253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6AAB-DEEF-4F11-B90C-989A85D966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334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F43-614E-4EF0-88C8-4F89B7788253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6AAB-DEEF-4F11-B90C-989A85D966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37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F43-614E-4EF0-88C8-4F89B7788253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6AAB-DEEF-4F11-B90C-989A85D9667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575945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0" y="45719"/>
            <a:ext cx="45719" cy="42738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4273869"/>
            <a:ext cx="575945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713731" y="22859"/>
            <a:ext cx="45719" cy="42738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733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287972"/>
            <a:ext cx="1857573" cy="1007904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621942"/>
            <a:ext cx="2915722" cy="3069707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1295877"/>
            <a:ext cx="1857573" cy="240077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F43-614E-4EF0-88C8-4F89B7788253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6AAB-DEEF-4F11-B90C-989A85D966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026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287972"/>
            <a:ext cx="1857573" cy="1007904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621942"/>
            <a:ext cx="2915722" cy="3069707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1295877"/>
            <a:ext cx="1857573" cy="240077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F43-614E-4EF0-88C8-4F89B7788253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6AAB-DEEF-4F11-B90C-989A85D966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20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229979"/>
            <a:ext cx="4967526" cy="8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1149890"/>
            <a:ext cx="4967526" cy="274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4003619"/>
            <a:ext cx="1295876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DAF43-614E-4EF0-88C8-4F89B7788253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4003619"/>
            <a:ext cx="1943814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4003619"/>
            <a:ext cx="1295876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6AAB-DEEF-4F11-B90C-989A85D966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771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75981" rtl="0" eaLnBrk="1" latinLnBrk="1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1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1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1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1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1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1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1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1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1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1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1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1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1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1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1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1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1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1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223727" y="-14972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295275" y="892969"/>
            <a:ext cx="2590800" cy="2594968"/>
            <a:chOff x="276225" y="311944"/>
            <a:chExt cx="2590800" cy="2594968"/>
          </a:xfrm>
        </p:grpSpPr>
        <p:sp>
          <p:nvSpPr>
            <p:cNvPr id="5" name="직사각형 4"/>
            <p:cNvSpPr/>
            <p:nvPr/>
          </p:nvSpPr>
          <p:spPr>
            <a:xfrm>
              <a:off x="276225" y="311944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923925" y="311944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571625" y="311944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219325" y="311944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76225" y="961728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923925" y="961728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571625" y="961728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219325" y="961728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76225" y="1609428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923925" y="1609428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571625" y="1609428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219325" y="1609428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76225" y="2259212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923925" y="2259212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571625" y="2259212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2219325" y="2259212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60014" y="892969"/>
            <a:ext cx="26411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준비물</a:t>
            </a:r>
            <a:r>
              <a:rPr lang="en-US" altLang="ko-KR" dirty="0"/>
              <a:t>: </a:t>
            </a:r>
          </a:p>
          <a:p>
            <a:r>
              <a:rPr lang="ko-KR" altLang="en-US" dirty="0"/>
              <a:t>   잘 찍은 바닥 징표</a:t>
            </a:r>
            <a:endParaRPr lang="en-US" altLang="ko-KR" dirty="0"/>
          </a:p>
          <a:p>
            <a:r>
              <a:rPr lang="en-US" altLang="ko-KR" dirty="0"/>
              <a:t>       (A, B, C, D: </a:t>
            </a:r>
            <a:r>
              <a:rPr lang="ko-KR" altLang="en-US" dirty="0"/>
              <a:t>암반 낙하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       (1, 2: </a:t>
            </a:r>
            <a:r>
              <a:rPr lang="ko-KR" altLang="en-US" dirty="0"/>
              <a:t>남북 확인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※ </a:t>
            </a:r>
            <a:r>
              <a:rPr lang="ko-KR" altLang="en-US" dirty="0"/>
              <a:t>참고</a:t>
            </a:r>
            <a:r>
              <a:rPr lang="en-US" altLang="ko-KR" dirty="0"/>
              <a:t>:</a:t>
            </a:r>
          </a:p>
          <a:p>
            <a:r>
              <a:rPr lang="ko-KR" altLang="en-US" dirty="0"/>
              <a:t>이 자료는 기본적으로</a:t>
            </a:r>
            <a:endParaRPr lang="en-US" altLang="ko-KR" dirty="0"/>
          </a:p>
          <a:p>
            <a:r>
              <a:rPr lang="ko-KR" altLang="en-US" dirty="0"/>
              <a:t>폭탄이 터지는 순서가</a:t>
            </a:r>
            <a:endParaRPr lang="en-US" altLang="ko-KR" dirty="0"/>
          </a:p>
          <a:p>
            <a:r>
              <a:rPr lang="ko-KR" altLang="en-US" dirty="0"/>
              <a:t>가운데</a:t>
            </a:r>
            <a:r>
              <a:rPr lang="en-US" altLang="ko-KR" dirty="0"/>
              <a:t> – </a:t>
            </a:r>
            <a:r>
              <a:rPr lang="ko-KR" altLang="en-US" dirty="0"/>
              <a:t>서쪽 </a:t>
            </a:r>
            <a:r>
              <a:rPr lang="en-US" altLang="ko-KR" dirty="0"/>
              <a:t>– </a:t>
            </a:r>
            <a:r>
              <a:rPr lang="ko-KR" altLang="en-US" dirty="0"/>
              <a:t>동쪽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어려운 패턴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인 경우를 가정함</a:t>
            </a:r>
            <a:endParaRPr lang="en-US" altLang="ko-KR" dirty="0"/>
          </a:p>
          <a:p>
            <a:r>
              <a:rPr lang="ko-KR" altLang="en-US" dirty="0"/>
              <a:t>쉬운 패턴도 해법은 동일</a:t>
            </a:r>
          </a:p>
        </p:txBody>
      </p:sp>
      <p:sp>
        <p:nvSpPr>
          <p:cNvPr id="23" name="타원 22"/>
          <p:cNvSpPr/>
          <p:nvPr/>
        </p:nvSpPr>
        <p:spPr>
          <a:xfrm>
            <a:off x="762000" y="1359694"/>
            <a:ext cx="180975" cy="18097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762000" y="2838153"/>
            <a:ext cx="180975" cy="18097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2234857" y="1359694"/>
            <a:ext cx="180975" cy="18097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2234857" y="2838152"/>
            <a:ext cx="180975" cy="18097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497157" y="892487"/>
            <a:ext cx="180000" cy="18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497157" y="3305853"/>
            <a:ext cx="180000" cy="18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584543" y="1050071"/>
            <a:ext cx="333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2265276" y="1050071"/>
            <a:ext cx="333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590955" y="2872502"/>
            <a:ext cx="3209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269070" y="2872502"/>
            <a:ext cx="3417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1428456" y="505693"/>
            <a:ext cx="3209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1428455" y="3458783"/>
            <a:ext cx="3209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459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4849899" y="-14972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</a:t>
            </a: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C051DE38-047B-4D0D-B977-CF2C5AA5FC7E}"/>
              </a:ext>
            </a:extLst>
          </p:cNvPr>
          <p:cNvGrpSpPr/>
          <p:nvPr/>
        </p:nvGrpSpPr>
        <p:grpSpPr>
          <a:xfrm>
            <a:off x="719423" y="408514"/>
            <a:ext cx="1620391" cy="1628359"/>
            <a:chOff x="295275" y="1859578"/>
            <a:chExt cx="1620391" cy="1628359"/>
          </a:xfrm>
        </p:grpSpPr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1D00229A-0F6A-43EC-AA8A-3F1EC0D37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0674" y="1859578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424EB804-2801-43D0-AD66-30A9F6C13007}"/>
                </a:ext>
              </a:extLst>
            </p:cNvPr>
            <p:cNvCxnSpPr/>
            <p:nvPr/>
          </p:nvCxnSpPr>
          <p:spPr>
            <a:xfrm>
              <a:off x="1590674" y="2190453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8B4D916F-A168-4C82-A108-151BE3EB35EF}"/>
                </a:ext>
              </a:extLst>
            </p:cNvPr>
            <p:cNvCxnSpPr/>
            <p:nvPr/>
          </p:nvCxnSpPr>
          <p:spPr>
            <a:xfrm>
              <a:off x="1591666" y="3485852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직사각형 10"/>
            <p:cNvSpPr/>
            <p:nvPr/>
          </p:nvSpPr>
          <p:spPr>
            <a:xfrm>
              <a:off x="295275" y="2190453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942975" y="2190453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95275" y="2840237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942975" y="2840237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62000" y="2838153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다이아몬드 32"/>
            <p:cNvSpPr/>
            <p:nvPr/>
          </p:nvSpPr>
          <p:spPr>
            <a:xfrm>
              <a:off x="528136" y="2099139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다이아몬드 33"/>
            <p:cNvSpPr/>
            <p:nvPr/>
          </p:nvSpPr>
          <p:spPr>
            <a:xfrm>
              <a:off x="1495398" y="2099139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다이아몬드 36"/>
            <p:cNvSpPr/>
            <p:nvPr/>
          </p:nvSpPr>
          <p:spPr>
            <a:xfrm>
              <a:off x="1495398" y="3075071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다이아몬드 68"/>
            <p:cNvSpPr/>
            <p:nvPr/>
          </p:nvSpPr>
          <p:spPr>
            <a:xfrm>
              <a:off x="528136" y="3075071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91CF92E7-6064-4592-81A2-86779EE68C82}"/>
                </a:ext>
              </a:extLst>
            </p:cNvPr>
            <p:cNvCxnSpPr/>
            <p:nvPr/>
          </p:nvCxnSpPr>
          <p:spPr>
            <a:xfrm>
              <a:off x="1590674" y="2838153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BCF8FC7C-D66F-4E09-A5E6-81CA85EE8A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975" y="1866453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21246A4A-6573-43ED-80F2-086A10517B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275" y="1866453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5A09404-D617-4EF7-8AF4-5A92B8054517}"/>
              </a:ext>
            </a:extLst>
          </p:cNvPr>
          <p:cNvSpPr txBox="1"/>
          <p:nvPr/>
        </p:nvSpPr>
        <p:spPr>
          <a:xfrm>
            <a:off x="2985443" y="739389"/>
            <a:ext cx="25747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이렇게</a:t>
            </a:r>
            <a:endParaRPr lang="en-US" altLang="ko-KR" dirty="0"/>
          </a:p>
          <a:p>
            <a:r>
              <a:rPr lang="ko-KR" altLang="en-US" dirty="0"/>
              <a:t>세로 방향에 유의하여</a:t>
            </a:r>
            <a:endParaRPr lang="en-US" altLang="ko-KR" dirty="0"/>
          </a:p>
          <a:p>
            <a:r>
              <a:rPr lang="ko-KR" altLang="en-US" dirty="0"/>
              <a:t>움직이면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‘</a:t>
            </a:r>
            <a:r>
              <a:rPr lang="ko-KR" altLang="en-US" dirty="0"/>
              <a:t>절대로</a:t>
            </a:r>
            <a:r>
              <a:rPr lang="en-US" altLang="ko-KR" dirty="0"/>
              <a:t>’ </a:t>
            </a:r>
            <a:r>
              <a:rPr lang="ko-KR" altLang="en-US" dirty="0"/>
              <a:t>첫 번째 폭탄에</a:t>
            </a:r>
            <a:endParaRPr lang="en-US" altLang="ko-KR" dirty="0"/>
          </a:p>
          <a:p>
            <a:r>
              <a:rPr lang="ko-KR" altLang="en-US" dirty="0"/>
              <a:t>맞지 않는다</a:t>
            </a:r>
            <a:r>
              <a:rPr lang="en-US" altLang="ko-KR" dirty="0"/>
              <a:t>!</a:t>
            </a:r>
          </a:p>
          <a:p>
            <a:endParaRPr lang="en-US" altLang="ko-KR" dirty="0"/>
          </a:p>
          <a:p>
            <a:r>
              <a:rPr lang="en-US" altLang="ko-KR" dirty="0"/>
              <a:t>※ </a:t>
            </a:r>
            <a:r>
              <a:rPr lang="ko-KR" altLang="en-US" dirty="0"/>
              <a:t>대충 </a:t>
            </a:r>
            <a:r>
              <a:rPr lang="en-US" altLang="ko-KR" dirty="0"/>
              <a:t>¼ </a:t>
            </a:r>
            <a:r>
              <a:rPr lang="ko-KR" altLang="en-US" dirty="0"/>
              <a:t>지점 근처라는</a:t>
            </a:r>
            <a:endParaRPr lang="en-US" altLang="ko-KR" dirty="0"/>
          </a:p>
          <a:p>
            <a:r>
              <a:rPr lang="ko-KR" altLang="en-US" dirty="0"/>
              <a:t>느낌이면 </a:t>
            </a:r>
            <a:r>
              <a:rPr lang="en-US" altLang="ko-KR" dirty="0"/>
              <a:t>OK</a:t>
            </a:r>
          </a:p>
        </p:txBody>
      </p:sp>
      <p:sp>
        <p:nvSpPr>
          <p:cNvPr id="70" name="타원 69"/>
          <p:cNvSpPr/>
          <p:nvPr/>
        </p:nvSpPr>
        <p:spPr>
          <a:xfrm>
            <a:off x="1030960" y="154293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/>
          <p:cNvSpPr/>
          <p:nvPr/>
        </p:nvSpPr>
        <p:spPr>
          <a:xfrm>
            <a:off x="1276215" y="115674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위쪽 화살표 72"/>
          <p:cNvSpPr/>
          <p:nvPr/>
        </p:nvSpPr>
        <p:spPr>
          <a:xfrm rot="1912642">
            <a:off x="1167255" y="1273677"/>
            <a:ext cx="138289" cy="34567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4FF6DB21-52B6-411B-924D-8AE72190993C}"/>
              </a:ext>
            </a:extLst>
          </p:cNvPr>
          <p:cNvCxnSpPr>
            <a:cxnSpLocks/>
          </p:cNvCxnSpPr>
          <p:nvPr/>
        </p:nvCxnSpPr>
        <p:spPr>
          <a:xfrm>
            <a:off x="1366215" y="225842"/>
            <a:ext cx="0" cy="202389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B3FCB30-51EA-4D65-9A4D-C79FA7C30366}"/>
              </a:ext>
            </a:extLst>
          </p:cNvPr>
          <p:cNvGrpSpPr/>
          <p:nvPr/>
        </p:nvGrpSpPr>
        <p:grpSpPr>
          <a:xfrm>
            <a:off x="718431" y="2412542"/>
            <a:ext cx="1620391" cy="1628359"/>
            <a:chOff x="295275" y="1859578"/>
            <a:chExt cx="1620391" cy="1628359"/>
          </a:xfrm>
        </p:grpSpPr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D9552271-2925-4225-BBE6-4B295EFAEB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0674" y="1859578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B1090F3E-860C-4F4E-98C3-8D31FAA88C1B}"/>
                </a:ext>
              </a:extLst>
            </p:cNvPr>
            <p:cNvCxnSpPr/>
            <p:nvPr/>
          </p:nvCxnSpPr>
          <p:spPr>
            <a:xfrm>
              <a:off x="1590674" y="2190453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6BC7DA03-CA8C-44FB-B658-EBED30832550}"/>
                </a:ext>
              </a:extLst>
            </p:cNvPr>
            <p:cNvCxnSpPr/>
            <p:nvPr/>
          </p:nvCxnSpPr>
          <p:spPr>
            <a:xfrm>
              <a:off x="1591666" y="3485852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304B8ECF-3966-4D50-AAFA-89A4BADAF21C}"/>
                </a:ext>
              </a:extLst>
            </p:cNvPr>
            <p:cNvSpPr/>
            <p:nvPr/>
          </p:nvSpPr>
          <p:spPr>
            <a:xfrm>
              <a:off x="295275" y="2190453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7E2D7B9D-DEB3-4B53-AEE5-A4AD27BA4AD3}"/>
                </a:ext>
              </a:extLst>
            </p:cNvPr>
            <p:cNvSpPr/>
            <p:nvPr/>
          </p:nvSpPr>
          <p:spPr>
            <a:xfrm>
              <a:off x="942975" y="2190453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18315B3D-CC1E-425D-AA91-5126005AAA61}"/>
                </a:ext>
              </a:extLst>
            </p:cNvPr>
            <p:cNvSpPr/>
            <p:nvPr/>
          </p:nvSpPr>
          <p:spPr>
            <a:xfrm>
              <a:off x="295275" y="2840237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F310655E-D55A-4FB6-8C66-00C84101D57F}"/>
                </a:ext>
              </a:extLst>
            </p:cNvPr>
            <p:cNvSpPr/>
            <p:nvPr/>
          </p:nvSpPr>
          <p:spPr>
            <a:xfrm>
              <a:off x="942975" y="2840237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>
              <a:extLst>
                <a:ext uri="{FF2B5EF4-FFF2-40B4-BE49-F238E27FC236}">
                  <a16:creationId xmlns:a16="http://schemas.microsoft.com/office/drawing/2014/main" id="{311E5932-465A-4641-885E-7784DD81B40D}"/>
                </a:ext>
              </a:extLst>
            </p:cNvPr>
            <p:cNvSpPr/>
            <p:nvPr/>
          </p:nvSpPr>
          <p:spPr>
            <a:xfrm>
              <a:off x="762000" y="2838153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다이아몬드 74">
              <a:extLst>
                <a:ext uri="{FF2B5EF4-FFF2-40B4-BE49-F238E27FC236}">
                  <a16:creationId xmlns:a16="http://schemas.microsoft.com/office/drawing/2014/main" id="{E940116A-19D0-455C-B597-D4BC78F13EC1}"/>
                </a:ext>
              </a:extLst>
            </p:cNvPr>
            <p:cNvSpPr/>
            <p:nvPr/>
          </p:nvSpPr>
          <p:spPr>
            <a:xfrm>
              <a:off x="528136" y="2099139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다이아몬드 75">
              <a:extLst>
                <a:ext uri="{FF2B5EF4-FFF2-40B4-BE49-F238E27FC236}">
                  <a16:creationId xmlns:a16="http://schemas.microsoft.com/office/drawing/2014/main" id="{61661B57-7402-4B6D-A643-EB4E03ADD22A}"/>
                </a:ext>
              </a:extLst>
            </p:cNvPr>
            <p:cNvSpPr/>
            <p:nvPr/>
          </p:nvSpPr>
          <p:spPr>
            <a:xfrm>
              <a:off x="1495398" y="2099139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다이아몬드 76">
              <a:extLst>
                <a:ext uri="{FF2B5EF4-FFF2-40B4-BE49-F238E27FC236}">
                  <a16:creationId xmlns:a16="http://schemas.microsoft.com/office/drawing/2014/main" id="{092C4647-3727-4FC6-AFF9-95865A241825}"/>
                </a:ext>
              </a:extLst>
            </p:cNvPr>
            <p:cNvSpPr/>
            <p:nvPr/>
          </p:nvSpPr>
          <p:spPr>
            <a:xfrm>
              <a:off x="1495398" y="3075071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다이아몬드 77">
              <a:extLst>
                <a:ext uri="{FF2B5EF4-FFF2-40B4-BE49-F238E27FC236}">
                  <a16:creationId xmlns:a16="http://schemas.microsoft.com/office/drawing/2014/main" id="{269A6B92-B870-42EC-A81C-2F561F8B58A5}"/>
                </a:ext>
              </a:extLst>
            </p:cNvPr>
            <p:cNvSpPr/>
            <p:nvPr/>
          </p:nvSpPr>
          <p:spPr>
            <a:xfrm>
              <a:off x="528136" y="3075071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9" name="직선 연결선 78">
              <a:extLst>
                <a:ext uri="{FF2B5EF4-FFF2-40B4-BE49-F238E27FC236}">
                  <a16:creationId xmlns:a16="http://schemas.microsoft.com/office/drawing/2014/main" id="{A53E40FA-682F-44B9-A304-1DE770D5364B}"/>
                </a:ext>
              </a:extLst>
            </p:cNvPr>
            <p:cNvCxnSpPr/>
            <p:nvPr/>
          </p:nvCxnSpPr>
          <p:spPr>
            <a:xfrm>
              <a:off x="1590674" y="2838153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148BB5DC-F6F5-4C05-8106-C18C820D2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975" y="1866453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B15A7DEB-F8A7-4618-A773-BE5BA26AE2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275" y="1866453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3" name="타원 82">
            <a:extLst>
              <a:ext uri="{FF2B5EF4-FFF2-40B4-BE49-F238E27FC236}">
                <a16:creationId xmlns:a16="http://schemas.microsoft.com/office/drawing/2014/main" id="{80C44BEF-FB61-4685-8A3C-E6176CBED0A3}"/>
              </a:ext>
            </a:extLst>
          </p:cNvPr>
          <p:cNvSpPr/>
          <p:nvPr/>
        </p:nvSpPr>
        <p:spPr>
          <a:xfrm>
            <a:off x="1029968" y="354696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타원 83">
            <a:extLst>
              <a:ext uri="{FF2B5EF4-FFF2-40B4-BE49-F238E27FC236}">
                <a16:creationId xmlns:a16="http://schemas.microsoft.com/office/drawing/2014/main" id="{FD6DED2C-039A-453C-948A-1829A59153E1}"/>
              </a:ext>
            </a:extLst>
          </p:cNvPr>
          <p:cNvSpPr/>
          <p:nvPr/>
        </p:nvSpPr>
        <p:spPr>
          <a:xfrm>
            <a:off x="1440969" y="330799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위쪽 화살표 72">
            <a:extLst>
              <a:ext uri="{FF2B5EF4-FFF2-40B4-BE49-F238E27FC236}">
                <a16:creationId xmlns:a16="http://schemas.microsoft.com/office/drawing/2014/main" id="{47F79D22-D0BC-4769-A377-6AE2A4AE77AE}"/>
              </a:ext>
            </a:extLst>
          </p:cNvPr>
          <p:cNvSpPr/>
          <p:nvPr/>
        </p:nvSpPr>
        <p:spPr>
          <a:xfrm rot="3822967">
            <a:off x="1250441" y="3335742"/>
            <a:ext cx="138289" cy="34567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B62CD300-C910-4708-A7D4-C2D79E7FB87B}"/>
              </a:ext>
            </a:extLst>
          </p:cNvPr>
          <p:cNvCxnSpPr>
            <a:cxnSpLocks/>
          </p:cNvCxnSpPr>
          <p:nvPr/>
        </p:nvCxnSpPr>
        <p:spPr>
          <a:xfrm flipH="1">
            <a:off x="569382" y="3391117"/>
            <a:ext cx="202320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1928599" y="1853736"/>
            <a:ext cx="180000" cy="18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9F802119-7106-47A3-880C-128B3032400B}"/>
              </a:ext>
            </a:extLst>
          </p:cNvPr>
          <p:cNvSpPr/>
          <p:nvPr/>
        </p:nvSpPr>
        <p:spPr>
          <a:xfrm>
            <a:off x="732247" y="2653417"/>
            <a:ext cx="180000" cy="18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3651A9DD-300B-437D-AB47-0E923C7ACD01}"/>
              </a:ext>
            </a:extLst>
          </p:cNvPr>
          <p:cNvSpPr/>
          <p:nvPr/>
        </p:nvSpPr>
        <p:spPr>
          <a:xfrm>
            <a:off x="1371148" y="91716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CD7C8745-B904-4CC4-8C25-7AC4EDFC31AB}"/>
              </a:ext>
            </a:extLst>
          </p:cNvPr>
          <p:cNvSpPr/>
          <p:nvPr/>
        </p:nvSpPr>
        <p:spPr>
          <a:xfrm>
            <a:off x="1368638" y="1075872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4A7945A6-CCBB-499D-9A0A-C9EF622942A8}"/>
              </a:ext>
            </a:extLst>
          </p:cNvPr>
          <p:cNvSpPr/>
          <p:nvPr/>
        </p:nvSpPr>
        <p:spPr>
          <a:xfrm>
            <a:off x="386752" y="2100213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A2E0AB7E-32D7-470C-8B9C-177B1ADC5309}"/>
              </a:ext>
            </a:extLst>
          </p:cNvPr>
          <p:cNvSpPr/>
          <p:nvPr/>
        </p:nvSpPr>
        <p:spPr>
          <a:xfrm>
            <a:off x="1371939" y="2096260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69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295275" y="892487"/>
            <a:ext cx="2590800" cy="2595450"/>
            <a:chOff x="295275" y="892487"/>
            <a:chExt cx="2590800" cy="2595450"/>
          </a:xfrm>
        </p:grpSpPr>
        <p:grpSp>
          <p:nvGrpSpPr>
            <p:cNvPr id="2" name="그룹 1"/>
            <p:cNvGrpSpPr/>
            <p:nvPr/>
          </p:nvGrpSpPr>
          <p:grpSpPr>
            <a:xfrm>
              <a:off x="295275" y="892969"/>
              <a:ext cx="2590800" cy="2594968"/>
              <a:chOff x="276225" y="311944"/>
              <a:chExt cx="2590800" cy="2594968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2762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9239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직사각형 4"/>
              <p:cNvSpPr/>
              <p:nvPr/>
            </p:nvSpPr>
            <p:spPr>
              <a:xfrm>
                <a:off x="15716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2193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2762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9239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5716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22193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2762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9239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15716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22193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2762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9239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15716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22193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타원 19"/>
            <p:cNvSpPr/>
            <p:nvPr/>
          </p:nvSpPr>
          <p:spPr>
            <a:xfrm>
              <a:off x="762000" y="1359694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62000" y="2838153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2234857" y="1359694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2234857" y="2838152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497157" y="892487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497157" y="3305853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다이아몬드 28"/>
          <p:cNvSpPr/>
          <p:nvPr/>
        </p:nvSpPr>
        <p:spPr>
          <a:xfrm>
            <a:off x="529895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다이아몬드 29"/>
          <p:cNvSpPr/>
          <p:nvPr/>
        </p:nvSpPr>
        <p:spPr>
          <a:xfrm>
            <a:off x="1497157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다이아몬드 30"/>
          <p:cNvSpPr/>
          <p:nvPr/>
        </p:nvSpPr>
        <p:spPr>
          <a:xfrm>
            <a:off x="2472995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다이아몬드 32"/>
          <p:cNvSpPr/>
          <p:nvPr/>
        </p:nvSpPr>
        <p:spPr>
          <a:xfrm>
            <a:off x="528136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다이아몬드 33"/>
          <p:cNvSpPr/>
          <p:nvPr/>
        </p:nvSpPr>
        <p:spPr>
          <a:xfrm>
            <a:off x="1495398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다이아몬드 34"/>
          <p:cNvSpPr/>
          <p:nvPr/>
        </p:nvSpPr>
        <p:spPr>
          <a:xfrm>
            <a:off x="2471236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다이아몬드 35"/>
          <p:cNvSpPr/>
          <p:nvPr/>
        </p:nvSpPr>
        <p:spPr>
          <a:xfrm>
            <a:off x="528136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다이아몬드 36"/>
          <p:cNvSpPr/>
          <p:nvPr/>
        </p:nvSpPr>
        <p:spPr>
          <a:xfrm>
            <a:off x="1495398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다이아몬드 37"/>
          <p:cNvSpPr/>
          <p:nvPr/>
        </p:nvSpPr>
        <p:spPr>
          <a:xfrm>
            <a:off x="2471236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943810" y="568039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-33463" y="570903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1914510" y="568004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943810" y="1544572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-33463" y="1547436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1914510" y="1544537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943810" y="2521885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-33463" y="2524749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1914510" y="2521850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061676" y="826812"/>
            <a:ext cx="26516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주의점 </a:t>
            </a:r>
            <a:r>
              <a:rPr lang="en-US" altLang="ko-KR" dirty="0"/>
              <a:t>2: </a:t>
            </a:r>
            <a:r>
              <a:rPr lang="ko-KR" altLang="en-US" dirty="0"/>
              <a:t>신속</a:t>
            </a:r>
            <a:r>
              <a:rPr lang="en-US" altLang="ko-KR" dirty="0"/>
              <a:t>!</a:t>
            </a:r>
          </a:p>
          <a:p>
            <a:endParaRPr lang="en-US" altLang="ko-KR" dirty="0"/>
          </a:p>
          <a:p>
            <a:r>
              <a:rPr lang="en-US" altLang="ko-KR" dirty="0"/>
              <a:t>[</a:t>
            </a:r>
            <a:r>
              <a:rPr lang="ko-KR" altLang="en-US" dirty="0"/>
              <a:t>지진파</a:t>
            </a:r>
            <a:r>
              <a:rPr lang="en-US" altLang="ko-KR" dirty="0"/>
              <a:t>] </a:t>
            </a:r>
            <a:r>
              <a:rPr lang="ko-KR" altLang="en-US" dirty="0"/>
              <a:t>시전 끝난 순간</a:t>
            </a:r>
            <a:endParaRPr lang="en-US" altLang="ko-KR" dirty="0"/>
          </a:p>
          <a:p>
            <a:r>
              <a:rPr lang="ko-KR" altLang="en-US" dirty="0"/>
              <a:t>→ 세로 선에 걸쳐 이동</a:t>
            </a:r>
            <a:r>
              <a:rPr lang="en-US" altLang="ko-KR" dirty="0"/>
              <a:t>!</a:t>
            </a:r>
          </a:p>
          <a:p>
            <a:endParaRPr lang="en-US" altLang="ko-KR" dirty="0"/>
          </a:p>
          <a:p>
            <a:r>
              <a:rPr lang="en-US" altLang="ko-KR" dirty="0"/>
              <a:t>[</a:t>
            </a:r>
            <a:r>
              <a:rPr lang="ko-KR" altLang="en-US" dirty="0"/>
              <a:t>가운데 폭탄 폭발</a:t>
            </a:r>
            <a:r>
              <a:rPr lang="en-US" altLang="ko-KR" dirty="0"/>
              <a:t>] </a:t>
            </a:r>
            <a:r>
              <a:rPr lang="ko-KR" altLang="en-US" dirty="0"/>
              <a:t>순간</a:t>
            </a:r>
            <a:endParaRPr lang="en-US" altLang="ko-KR" dirty="0"/>
          </a:p>
          <a:p>
            <a:r>
              <a:rPr lang="ko-KR" altLang="en-US" dirty="0"/>
              <a:t>→ 가운데 쪽으로 이동</a:t>
            </a:r>
            <a:r>
              <a:rPr lang="en-US" altLang="ko-KR" dirty="0"/>
              <a:t>!</a:t>
            </a:r>
          </a:p>
          <a:p>
            <a:endParaRPr lang="en-US" altLang="ko-KR" dirty="0"/>
          </a:p>
          <a:p>
            <a:r>
              <a:rPr lang="ko-KR" altLang="en-US" dirty="0"/>
              <a:t>이건 당연하죠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캐스팅 욕심 부리지 말고</a:t>
            </a:r>
            <a:endParaRPr lang="en-US" altLang="ko-KR" dirty="0"/>
          </a:p>
          <a:p>
            <a:r>
              <a:rPr lang="ko-KR" altLang="en-US" dirty="0"/>
              <a:t>신속하게 이동</a:t>
            </a:r>
            <a:r>
              <a:rPr lang="en-US" altLang="ko-KR" dirty="0"/>
              <a:t>!</a:t>
            </a:r>
          </a:p>
        </p:txBody>
      </p:sp>
      <p:sp>
        <p:nvSpPr>
          <p:cNvPr id="42" name="타원 41"/>
          <p:cNvSpPr/>
          <p:nvPr/>
        </p:nvSpPr>
        <p:spPr>
          <a:xfrm>
            <a:off x="614537" y="298985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859792" y="260365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/>
          <p:cNvSpPr/>
          <p:nvPr/>
        </p:nvSpPr>
        <p:spPr>
          <a:xfrm>
            <a:off x="1291059" y="259743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위쪽 화살표 31"/>
          <p:cNvSpPr/>
          <p:nvPr/>
        </p:nvSpPr>
        <p:spPr>
          <a:xfrm rot="1912642">
            <a:off x="750832" y="2720588"/>
            <a:ext cx="138289" cy="34567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위쪽 화살표 62"/>
          <p:cNvSpPr/>
          <p:nvPr/>
        </p:nvSpPr>
        <p:spPr>
          <a:xfrm rot="5400000">
            <a:off x="1099529" y="2543251"/>
            <a:ext cx="138289" cy="28836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214685D-F9F9-46B6-ABCD-DE4A35F53805}"/>
              </a:ext>
            </a:extLst>
          </p:cNvPr>
          <p:cNvSpPr/>
          <p:nvPr/>
        </p:nvSpPr>
        <p:spPr>
          <a:xfrm>
            <a:off x="4849899" y="-14972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4157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295275" y="892487"/>
            <a:ext cx="2590800" cy="2595450"/>
            <a:chOff x="295275" y="892487"/>
            <a:chExt cx="2590800" cy="2595450"/>
          </a:xfrm>
        </p:grpSpPr>
        <p:grpSp>
          <p:nvGrpSpPr>
            <p:cNvPr id="2" name="그룹 1"/>
            <p:cNvGrpSpPr/>
            <p:nvPr/>
          </p:nvGrpSpPr>
          <p:grpSpPr>
            <a:xfrm>
              <a:off x="295275" y="892969"/>
              <a:ext cx="2590800" cy="2594968"/>
              <a:chOff x="276225" y="311944"/>
              <a:chExt cx="2590800" cy="2594968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2762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9239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직사각형 4"/>
              <p:cNvSpPr/>
              <p:nvPr/>
            </p:nvSpPr>
            <p:spPr>
              <a:xfrm>
                <a:off x="15716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2193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2762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9239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5716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22193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2762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9239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15716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22193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2762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9239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15716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22193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타원 19"/>
            <p:cNvSpPr/>
            <p:nvPr/>
          </p:nvSpPr>
          <p:spPr>
            <a:xfrm>
              <a:off x="762000" y="1359694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62000" y="2838153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2234857" y="1359694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2234857" y="2838152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497157" y="892487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497157" y="3305853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17083" y="887821"/>
            <a:ext cx="2367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이런 요령으로 피하면</a:t>
            </a:r>
            <a:endParaRPr lang="en-US" altLang="ko-KR" dirty="0"/>
          </a:p>
          <a:p>
            <a:r>
              <a:rPr lang="ko-KR" altLang="en-US" dirty="0"/>
              <a:t>애니메이션과 같이</a:t>
            </a:r>
            <a:endParaRPr lang="en-US" altLang="ko-KR" dirty="0"/>
          </a:p>
          <a:p>
            <a:r>
              <a:rPr lang="ko-KR" altLang="en-US" dirty="0"/>
              <a:t>확실하게 회피 가능</a:t>
            </a:r>
            <a:r>
              <a:rPr lang="en-US" altLang="ko-KR" dirty="0"/>
              <a:t>!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클릭</a:t>
            </a:r>
            <a:r>
              <a:rPr lang="en-US" altLang="ko-KR" dirty="0"/>
              <a:t>)</a:t>
            </a:r>
          </a:p>
        </p:txBody>
      </p:sp>
      <p:sp>
        <p:nvSpPr>
          <p:cNvPr id="29" name="다이아몬드 28"/>
          <p:cNvSpPr/>
          <p:nvPr/>
        </p:nvSpPr>
        <p:spPr>
          <a:xfrm>
            <a:off x="529895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다이아몬드 29"/>
          <p:cNvSpPr/>
          <p:nvPr/>
        </p:nvSpPr>
        <p:spPr>
          <a:xfrm>
            <a:off x="1497157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다이아몬드 30"/>
          <p:cNvSpPr/>
          <p:nvPr/>
        </p:nvSpPr>
        <p:spPr>
          <a:xfrm>
            <a:off x="2472995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다이아몬드 32"/>
          <p:cNvSpPr/>
          <p:nvPr/>
        </p:nvSpPr>
        <p:spPr>
          <a:xfrm>
            <a:off x="528136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다이아몬드 33"/>
          <p:cNvSpPr/>
          <p:nvPr/>
        </p:nvSpPr>
        <p:spPr>
          <a:xfrm>
            <a:off x="1495398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다이아몬드 34"/>
          <p:cNvSpPr/>
          <p:nvPr/>
        </p:nvSpPr>
        <p:spPr>
          <a:xfrm>
            <a:off x="2471236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다이아몬드 35"/>
          <p:cNvSpPr/>
          <p:nvPr/>
        </p:nvSpPr>
        <p:spPr>
          <a:xfrm>
            <a:off x="528136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다이아몬드 36"/>
          <p:cNvSpPr/>
          <p:nvPr/>
        </p:nvSpPr>
        <p:spPr>
          <a:xfrm>
            <a:off x="1495398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다이아몬드 37"/>
          <p:cNvSpPr/>
          <p:nvPr/>
        </p:nvSpPr>
        <p:spPr>
          <a:xfrm>
            <a:off x="2471236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943810" y="568039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-33463" y="570903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1914510" y="568004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943810" y="1544572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-33463" y="1547436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1914510" y="1544537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943810" y="2521885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-33463" y="2524749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1914510" y="2521850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308392" y="2671683"/>
            <a:ext cx="2222145" cy="127709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17083" y="23816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지진파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3309337" y="2671792"/>
            <a:ext cx="2221200" cy="1296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3308392" y="3123822"/>
            <a:ext cx="2222145" cy="127709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217083" y="2833744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폭탄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1" name="직사각형 50"/>
          <p:cNvSpPr/>
          <p:nvPr/>
        </p:nvSpPr>
        <p:spPr>
          <a:xfrm>
            <a:off x="3309337" y="3123931"/>
            <a:ext cx="2221200" cy="1296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3308392" y="3549934"/>
            <a:ext cx="2222145" cy="127709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217083" y="325985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폭탄 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3" name="직사각형 62"/>
          <p:cNvSpPr/>
          <p:nvPr/>
        </p:nvSpPr>
        <p:spPr>
          <a:xfrm>
            <a:off x="3309337" y="3550043"/>
            <a:ext cx="2221200" cy="1296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3308392" y="4002073"/>
            <a:ext cx="2222145" cy="127709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217083" y="371199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폭탄 </a:t>
            </a: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66" name="직사각형 65"/>
          <p:cNvSpPr/>
          <p:nvPr/>
        </p:nvSpPr>
        <p:spPr>
          <a:xfrm>
            <a:off x="3309337" y="4002182"/>
            <a:ext cx="2221200" cy="1296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실행 단추: 동영상 42">
            <a:hlinkClick r:id="" action="ppaction://noaction" highlightClick="1"/>
          </p:cNvPr>
          <p:cNvSpPr/>
          <p:nvPr/>
        </p:nvSpPr>
        <p:spPr>
          <a:xfrm>
            <a:off x="4516803" y="145101"/>
            <a:ext cx="398454" cy="398454"/>
          </a:xfrm>
          <a:prstGeom prst="actionButtonMov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3527419-19C3-4A41-9099-C7BB89EE4CEC}"/>
              </a:ext>
            </a:extLst>
          </p:cNvPr>
          <p:cNvSpPr/>
          <p:nvPr/>
        </p:nvSpPr>
        <p:spPr>
          <a:xfrm>
            <a:off x="4849899" y="-14972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F15E5991-41D5-4FEF-A8B3-27A9C6000146}"/>
              </a:ext>
            </a:extLst>
          </p:cNvPr>
          <p:cNvSpPr/>
          <p:nvPr/>
        </p:nvSpPr>
        <p:spPr>
          <a:xfrm>
            <a:off x="614537" y="298985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71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7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32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32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10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10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10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path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4.15656E-6 -3.17163E-6 L 0.04051 -0.11062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2" y="-5549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fill="hold" grpId="1" nodeType="withEffect">
                                  <p:stCondLst>
                                    <p:cond delay="6600"/>
                                  </p:stCondLst>
                                  <p:childTnLst>
                                    <p:animMotion origin="layout" path="M 0.04051 -0.11062 L 0.10611 -0.11025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42" grpId="0" animBg="1"/>
      <p:bldP spid="51" grpId="0" animBg="1"/>
      <p:bldP spid="51" grpId="1" animBg="1"/>
      <p:bldP spid="63" grpId="0" animBg="1"/>
      <p:bldP spid="63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4849899" y="-14972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13</a:t>
            </a: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C051DE38-047B-4D0D-B977-CF2C5AA5FC7E}"/>
              </a:ext>
            </a:extLst>
          </p:cNvPr>
          <p:cNvGrpSpPr/>
          <p:nvPr/>
        </p:nvGrpSpPr>
        <p:grpSpPr>
          <a:xfrm>
            <a:off x="197577" y="270538"/>
            <a:ext cx="1620391" cy="1628359"/>
            <a:chOff x="295275" y="1859578"/>
            <a:chExt cx="1620391" cy="1628359"/>
          </a:xfrm>
        </p:grpSpPr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1D00229A-0F6A-43EC-AA8A-3F1EC0D37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0674" y="1859578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424EB804-2801-43D0-AD66-30A9F6C13007}"/>
                </a:ext>
              </a:extLst>
            </p:cNvPr>
            <p:cNvCxnSpPr/>
            <p:nvPr/>
          </p:nvCxnSpPr>
          <p:spPr>
            <a:xfrm>
              <a:off x="1590674" y="2190453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8B4D916F-A168-4C82-A108-151BE3EB35EF}"/>
                </a:ext>
              </a:extLst>
            </p:cNvPr>
            <p:cNvCxnSpPr/>
            <p:nvPr/>
          </p:nvCxnSpPr>
          <p:spPr>
            <a:xfrm>
              <a:off x="1591666" y="3485852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직사각형 10"/>
            <p:cNvSpPr/>
            <p:nvPr/>
          </p:nvSpPr>
          <p:spPr>
            <a:xfrm>
              <a:off x="295275" y="2190453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942975" y="2190453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95275" y="2840237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942975" y="2840237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62000" y="2838153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다이아몬드 32"/>
            <p:cNvSpPr/>
            <p:nvPr/>
          </p:nvSpPr>
          <p:spPr>
            <a:xfrm>
              <a:off x="528136" y="2099139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다이아몬드 33"/>
            <p:cNvSpPr/>
            <p:nvPr/>
          </p:nvSpPr>
          <p:spPr>
            <a:xfrm>
              <a:off x="1495398" y="2099139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다이아몬드 36"/>
            <p:cNvSpPr/>
            <p:nvPr/>
          </p:nvSpPr>
          <p:spPr>
            <a:xfrm>
              <a:off x="1495398" y="3075071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다이아몬드 68"/>
            <p:cNvSpPr/>
            <p:nvPr/>
          </p:nvSpPr>
          <p:spPr>
            <a:xfrm>
              <a:off x="528136" y="3075071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91CF92E7-6064-4592-81A2-86779EE68C82}"/>
                </a:ext>
              </a:extLst>
            </p:cNvPr>
            <p:cNvCxnSpPr/>
            <p:nvPr/>
          </p:nvCxnSpPr>
          <p:spPr>
            <a:xfrm>
              <a:off x="1590674" y="2838153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BCF8FC7C-D66F-4E09-A5E6-81CA85EE8A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975" y="1866453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21246A4A-6573-43ED-80F2-086A10517B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275" y="1866453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5A09404-D617-4EF7-8AF4-5A92B8054517}"/>
              </a:ext>
            </a:extLst>
          </p:cNvPr>
          <p:cNvSpPr txBox="1"/>
          <p:nvPr/>
        </p:nvSpPr>
        <p:spPr>
          <a:xfrm>
            <a:off x="2374154" y="647798"/>
            <a:ext cx="356219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자가 진단</a:t>
            </a:r>
            <a:endParaRPr lang="en-US" altLang="ko-KR" dirty="0"/>
          </a:p>
          <a:p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첫 번째</a:t>
            </a:r>
            <a:r>
              <a:rPr lang="en-US" altLang="ko-KR" dirty="0"/>
              <a:t>(</a:t>
            </a:r>
            <a:r>
              <a:rPr lang="ko-KR" altLang="en-US" dirty="0"/>
              <a:t>가운데</a:t>
            </a:r>
            <a:r>
              <a:rPr lang="en-US" altLang="ko-KR" dirty="0"/>
              <a:t>) </a:t>
            </a:r>
            <a:r>
              <a:rPr lang="ko-KR" altLang="en-US" dirty="0"/>
              <a:t>폭탄에</a:t>
            </a:r>
            <a:br>
              <a:rPr lang="en-US" altLang="ko-KR" dirty="0"/>
            </a:br>
            <a:r>
              <a:rPr lang="ko-KR" altLang="en-US" dirty="0"/>
              <a:t>맞았어요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▶ 세로 방향을 잘못 파악했거나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▶ 너무 </a:t>
            </a:r>
            <a:r>
              <a:rPr lang="ko-KR" altLang="en-US" dirty="0" err="1"/>
              <a:t>깊숙히</a:t>
            </a:r>
            <a:r>
              <a:rPr lang="ko-KR" altLang="en-US" dirty="0"/>
              <a:t> 들어갔거나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▶ 첫 폭탄이 안 터졌는데</a:t>
            </a:r>
            <a:endParaRPr lang="en-US" altLang="ko-KR" dirty="0"/>
          </a:p>
          <a:p>
            <a:r>
              <a:rPr lang="en-US" altLang="ko-KR" dirty="0"/>
              <a:t>     </a:t>
            </a:r>
            <a:r>
              <a:rPr lang="ko-KR" altLang="en-US" dirty="0"/>
              <a:t>가운데로 빨리 들어갔거나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안전 지대</a:t>
            </a:r>
            <a:r>
              <a:rPr lang="en-US" altLang="ko-KR" dirty="0"/>
              <a:t>(¼, ¼ </a:t>
            </a:r>
            <a:r>
              <a:rPr lang="ko-KR" altLang="en-US" dirty="0"/>
              <a:t>지점</a:t>
            </a:r>
            <a:r>
              <a:rPr lang="en-US" altLang="ko-KR" dirty="0"/>
              <a:t>)</a:t>
            </a:r>
            <a:r>
              <a:rPr lang="ko-KR" altLang="en-US" dirty="0"/>
              <a:t>로</a:t>
            </a:r>
            <a:endParaRPr lang="en-US" altLang="ko-KR" dirty="0"/>
          </a:p>
          <a:p>
            <a:r>
              <a:rPr lang="ko-KR" altLang="en-US" dirty="0"/>
              <a:t>바로 </a:t>
            </a:r>
            <a:r>
              <a:rPr lang="ko-KR" altLang="en-US" dirty="0" err="1"/>
              <a:t>가려다가</a:t>
            </a:r>
            <a:endParaRPr lang="en-US" altLang="ko-KR" dirty="0"/>
          </a:p>
          <a:p>
            <a:r>
              <a:rPr lang="ko-KR" altLang="en-US" dirty="0"/>
              <a:t>첫 폭탄에 맞기 쉽다</a:t>
            </a:r>
            <a:r>
              <a:rPr lang="en-US" altLang="ko-KR" dirty="0"/>
              <a:t>!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어긋난 방향 </a:t>
            </a:r>
            <a:r>
              <a:rPr lang="en-US" altLang="ko-KR" dirty="0"/>
              <a:t>or </a:t>
            </a:r>
            <a:r>
              <a:rPr lang="ko-KR" altLang="en-US" dirty="0"/>
              <a:t>너무 </a:t>
            </a:r>
            <a:r>
              <a:rPr lang="ko-KR" altLang="en-US" dirty="0" err="1"/>
              <a:t>깊숙히</a:t>
            </a:r>
            <a:r>
              <a:rPr lang="en-US" altLang="ko-KR" dirty="0"/>
              <a:t>)</a:t>
            </a:r>
          </a:p>
        </p:txBody>
      </p:sp>
      <p:sp>
        <p:nvSpPr>
          <p:cNvPr id="70" name="타원 69"/>
          <p:cNvSpPr/>
          <p:nvPr/>
        </p:nvSpPr>
        <p:spPr>
          <a:xfrm>
            <a:off x="509114" y="140496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4FF6DB21-52B6-411B-924D-8AE72190993C}"/>
              </a:ext>
            </a:extLst>
          </p:cNvPr>
          <p:cNvCxnSpPr>
            <a:cxnSpLocks/>
          </p:cNvCxnSpPr>
          <p:nvPr/>
        </p:nvCxnSpPr>
        <p:spPr>
          <a:xfrm>
            <a:off x="844369" y="87866"/>
            <a:ext cx="0" cy="202389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1406753" y="1715760"/>
            <a:ext cx="180000" cy="18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CD7C8745-B904-4CC4-8C25-7AC4EDFC31AB}"/>
              </a:ext>
            </a:extLst>
          </p:cNvPr>
          <p:cNvSpPr/>
          <p:nvPr/>
        </p:nvSpPr>
        <p:spPr>
          <a:xfrm>
            <a:off x="846792" y="937896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/>
          <p:cNvSpPr/>
          <p:nvPr/>
        </p:nvSpPr>
        <p:spPr>
          <a:xfrm>
            <a:off x="906208" y="115784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위쪽 화살표 72"/>
          <p:cNvSpPr/>
          <p:nvPr/>
        </p:nvSpPr>
        <p:spPr>
          <a:xfrm rot="3361639">
            <a:off x="724994" y="1197109"/>
            <a:ext cx="138289" cy="34567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폭발: 14pt 1">
            <a:extLst>
              <a:ext uri="{FF2B5EF4-FFF2-40B4-BE49-F238E27FC236}">
                <a16:creationId xmlns:a16="http://schemas.microsoft.com/office/drawing/2014/main" id="{DB238879-9730-45C0-A1BD-8CC4FD78CA72}"/>
              </a:ext>
            </a:extLst>
          </p:cNvPr>
          <p:cNvSpPr/>
          <p:nvPr/>
        </p:nvSpPr>
        <p:spPr>
          <a:xfrm>
            <a:off x="1023593" y="1247845"/>
            <a:ext cx="296672" cy="296672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67564EE2-F921-4258-A588-5DC794B01F48}"/>
              </a:ext>
            </a:extLst>
          </p:cNvPr>
          <p:cNvGrpSpPr/>
          <p:nvPr/>
        </p:nvGrpSpPr>
        <p:grpSpPr>
          <a:xfrm>
            <a:off x="200000" y="2404778"/>
            <a:ext cx="1620391" cy="1628359"/>
            <a:chOff x="295275" y="1859578"/>
            <a:chExt cx="1620391" cy="1628359"/>
          </a:xfrm>
        </p:grpSpPr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788E81FA-DA94-4427-A8AF-C6DB3CA9D5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0674" y="1859578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3E58E955-8468-46A9-9875-541E071528DA}"/>
                </a:ext>
              </a:extLst>
            </p:cNvPr>
            <p:cNvCxnSpPr/>
            <p:nvPr/>
          </p:nvCxnSpPr>
          <p:spPr>
            <a:xfrm>
              <a:off x="1590674" y="2190453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2BBAE90E-90C0-42EF-B463-F2528626C43E}"/>
                </a:ext>
              </a:extLst>
            </p:cNvPr>
            <p:cNvCxnSpPr/>
            <p:nvPr/>
          </p:nvCxnSpPr>
          <p:spPr>
            <a:xfrm>
              <a:off x="1591666" y="3485852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91752400-B30D-4565-A0A5-DE60C786B5B7}"/>
                </a:ext>
              </a:extLst>
            </p:cNvPr>
            <p:cNvSpPr/>
            <p:nvPr/>
          </p:nvSpPr>
          <p:spPr>
            <a:xfrm>
              <a:off x="295275" y="2190453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3D0EDF69-5520-4326-AC74-83346EE46156}"/>
                </a:ext>
              </a:extLst>
            </p:cNvPr>
            <p:cNvSpPr/>
            <p:nvPr/>
          </p:nvSpPr>
          <p:spPr>
            <a:xfrm>
              <a:off x="942975" y="2190453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2E1F4C2A-3090-4BBA-928D-481B8475610D}"/>
                </a:ext>
              </a:extLst>
            </p:cNvPr>
            <p:cNvSpPr/>
            <p:nvPr/>
          </p:nvSpPr>
          <p:spPr>
            <a:xfrm>
              <a:off x="295275" y="2840237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F9EBF887-39DF-41D6-B6F4-6AB249115F5C}"/>
                </a:ext>
              </a:extLst>
            </p:cNvPr>
            <p:cNvSpPr/>
            <p:nvPr/>
          </p:nvSpPr>
          <p:spPr>
            <a:xfrm>
              <a:off x="942975" y="2840237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>
              <a:extLst>
                <a:ext uri="{FF2B5EF4-FFF2-40B4-BE49-F238E27FC236}">
                  <a16:creationId xmlns:a16="http://schemas.microsoft.com/office/drawing/2014/main" id="{83F90C80-F279-4E6D-8F0D-7134452BEE12}"/>
                </a:ext>
              </a:extLst>
            </p:cNvPr>
            <p:cNvSpPr/>
            <p:nvPr/>
          </p:nvSpPr>
          <p:spPr>
            <a:xfrm>
              <a:off x="762000" y="2838153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다이아몬드 91">
              <a:extLst>
                <a:ext uri="{FF2B5EF4-FFF2-40B4-BE49-F238E27FC236}">
                  <a16:creationId xmlns:a16="http://schemas.microsoft.com/office/drawing/2014/main" id="{809C5168-E6C3-4709-8C44-C8CEC27D8871}"/>
                </a:ext>
              </a:extLst>
            </p:cNvPr>
            <p:cNvSpPr/>
            <p:nvPr/>
          </p:nvSpPr>
          <p:spPr>
            <a:xfrm>
              <a:off x="528136" y="2099139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다이아몬드 92">
              <a:extLst>
                <a:ext uri="{FF2B5EF4-FFF2-40B4-BE49-F238E27FC236}">
                  <a16:creationId xmlns:a16="http://schemas.microsoft.com/office/drawing/2014/main" id="{F0DE1D28-FA58-4835-B189-9B9FCE84FD06}"/>
                </a:ext>
              </a:extLst>
            </p:cNvPr>
            <p:cNvSpPr/>
            <p:nvPr/>
          </p:nvSpPr>
          <p:spPr>
            <a:xfrm>
              <a:off x="1495398" y="2099139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다이아몬드 93">
              <a:extLst>
                <a:ext uri="{FF2B5EF4-FFF2-40B4-BE49-F238E27FC236}">
                  <a16:creationId xmlns:a16="http://schemas.microsoft.com/office/drawing/2014/main" id="{82493934-376F-46AD-9D07-B12864253CBE}"/>
                </a:ext>
              </a:extLst>
            </p:cNvPr>
            <p:cNvSpPr/>
            <p:nvPr/>
          </p:nvSpPr>
          <p:spPr>
            <a:xfrm>
              <a:off x="1495398" y="3075071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다이아몬드 94">
              <a:extLst>
                <a:ext uri="{FF2B5EF4-FFF2-40B4-BE49-F238E27FC236}">
                  <a16:creationId xmlns:a16="http://schemas.microsoft.com/office/drawing/2014/main" id="{BAE0644F-50B2-4AE4-B352-7CD2620604C9}"/>
                </a:ext>
              </a:extLst>
            </p:cNvPr>
            <p:cNvSpPr/>
            <p:nvPr/>
          </p:nvSpPr>
          <p:spPr>
            <a:xfrm>
              <a:off x="528136" y="3075071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6" name="직선 연결선 95">
              <a:extLst>
                <a:ext uri="{FF2B5EF4-FFF2-40B4-BE49-F238E27FC236}">
                  <a16:creationId xmlns:a16="http://schemas.microsoft.com/office/drawing/2014/main" id="{8E913A43-ABF1-481E-80B4-5933D4FD9D39}"/>
                </a:ext>
              </a:extLst>
            </p:cNvPr>
            <p:cNvCxnSpPr/>
            <p:nvPr/>
          </p:nvCxnSpPr>
          <p:spPr>
            <a:xfrm>
              <a:off x="1590674" y="2838153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직선 연결선 96">
              <a:extLst>
                <a:ext uri="{FF2B5EF4-FFF2-40B4-BE49-F238E27FC236}">
                  <a16:creationId xmlns:a16="http://schemas.microsoft.com/office/drawing/2014/main" id="{51227A1D-1CAB-4162-95DF-DDC6B324CC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975" y="1866453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직선 연결선 97">
              <a:extLst>
                <a:ext uri="{FF2B5EF4-FFF2-40B4-BE49-F238E27FC236}">
                  <a16:creationId xmlns:a16="http://schemas.microsoft.com/office/drawing/2014/main" id="{18DB0D8E-4920-4009-84BD-719CB2E79C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275" y="1866453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9" name="타원 98">
            <a:extLst>
              <a:ext uri="{FF2B5EF4-FFF2-40B4-BE49-F238E27FC236}">
                <a16:creationId xmlns:a16="http://schemas.microsoft.com/office/drawing/2014/main" id="{6E095454-6FF2-49C1-A62B-57A09D9C8CF1}"/>
              </a:ext>
            </a:extLst>
          </p:cNvPr>
          <p:cNvSpPr/>
          <p:nvPr/>
        </p:nvSpPr>
        <p:spPr>
          <a:xfrm>
            <a:off x="511537" y="353920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0" name="직선 연결선 99">
            <a:extLst>
              <a:ext uri="{FF2B5EF4-FFF2-40B4-BE49-F238E27FC236}">
                <a16:creationId xmlns:a16="http://schemas.microsoft.com/office/drawing/2014/main" id="{D5896B15-9BF2-4A4C-AB63-18BF262CF367}"/>
              </a:ext>
            </a:extLst>
          </p:cNvPr>
          <p:cNvCxnSpPr>
            <a:cxnSpLocks/>
          </p:cNvCxnSpPr>
          <p:nvPr/>
        </p:nvCxnSpPr>
        <p:spPr>
          <a:xfrm>
            <a:off x="846792" y="2222106"/>
            <a:ext cx="0" cy="202389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72919515-F3B8-4088-ABA3-185D00AB9482}"/>
              </a:ext>
            </a:extLst>
          </p:cNvPr>
          <p:cNvSpPr/>
          <p:nvPr/>
        </p:nvSpPr>
        <p:spPr>
          <a:xfrm>
            <a:off x="1409176" y="3850000"/>
            <a:ext cx="180000" cy="18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2" name="타원 101">
            <a:extLst>
              <a:ext uri="{FF2B5EF4-FFF2-40B4-BE49-F238E27FC236}">
                <a16:creationId xmlns:a16="http://schemas.microsoft.com/office/drawing/2014/main" id="{065924A4-1155-4EB8-87F7-975FBCA3728C}"/>
              </a:ext>
            </a:extLst>
          </p:cNvPr>
          <p:cNvSpPr/>
          <p:nvPr/>
        </p:nvSpPr>
        <p:spPr>
          <a:xfrm>
            <a:off x="851725" y="2087980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타원 102">
            <a:extLst>
              <a:ext uri="{FF2B5EF4-FFF2-40B4-BE49-F238E27FC236}">
                <a16:creationId xmlns:a16="http://schemas.microsoft.com/office/drawing/2014/main" id="{E4E802CA-E726-4404-B6DC-25DAC9498E58}"/>
              </a:ext>
            </a:extLst>
          </p:cNvPr>
          <p:cNvSpPr/>
          <p:nvPr/>
        </p:nvSpPr>
        <p:spPr>
          <a:xfrm>
            <a:off x="849215" y="3072136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타원 103">
            <a:extLst>
              <a:ext uri="{FF2B5EF4-FFF2-40B4-BE49-F238E27FC236}">
                <a16:creationId xmlns:a16="http://schemas.microsoft.com/office/drawing/2014/main" id="{74DBE27F-C424-4C87-A410-2E160C28DFF0}"/>
              </a:ext>
            </a:extLst>
          </p:cNvPr>
          <p:cNvSpPr/>
          <p:nvPr/>
        </p:nvSpPr>
        <p:spPr>
          <a:xfrm>
            <a:off x="1031185" y="304788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위쪽 화살표 72">
            <a:extLst>
              <a:ext uri="{FF2B5EF4-FFF2-40B4-BE49-F238E27FC236}">
                <a16:creationId xmlns:a16="http://schemas.microsoft.com/office/drawing/2014/main" id="{2BE2A540-ED3E-4A61-9624-88E7F8011498}"/>
              </a:ext>
            </a:extLst>
          </p:cNvPr>
          <p:cNvSpPr/>
          <p:nvPr/>
        </p:nvSpPr>
        <p:spPr>
          <a:xfrm rot="2862027">
            <a:off x="787265" y="3119510"/>
            <a:ext cx="138289" cy="55169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폭발: 14pt 105">
            <a:extLst>
              <a:ext uri="{FF2B5EF4-FFF2-40B4-BE49-F238E27FC236}">
                <a16:creationId xmlns:a16="http://schemas.microsoft.com/office/drawing/2014/main" id="{E97746E4-A23D-4716-83D4-35E498D66C54}"/>
              </a:ext>
            </a:extLst>
          </p:cNvPr>
          <p:cNvSpPr/>
          <p:nvPr/>
        </p:nvSpPr>
        <p:spPr>
          <a:xfrm>
            <a:off x="1140942" y="2835656"/>
            <a:ext cx="296672" cy="296672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id="{69012CF1-B4D7-4877-B438-5A52C14639B3}"/>
              </a:ext>
            </a:extLst>
          </p:cNvPr>
          <p:cNvSpPr/>
          <p:nvPr/>
        </p:nvSpPr>
        <p:spPr>
          <a:xfrm>
            <a:off x="841381" y="-49224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85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4849899" y="-14972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</a:t>
            </a: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C051DE38-047B-4D0D-B977-CF2C5AA5FC7E}"/>
              </a:ext>
            </a:extLst>
          </p:cNvPr>
          <p:cNvGrpSpPr/>
          <p:nvPr/>
        </p:nvGrpSpPr>
        <p:grpSpPr>
          <a:xfrm>
            <a:off x="451878" y="1677308"/>
            <a:ext cx="1620391" cy="1628359"/>
            <a:chOff x="295275" y="1859578"/>
            <a:chExt cx="1620391" cy="1628359"/>
          </a:xfrm>
        </p:grpSpPr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1D00229A-0F6A-43EC-AA8A-3F1EC0D37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0674" y="1859578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424EB804-2801-43D0-AD66-30A9F6C13007}"/>
                </a:ext>
              </a:extLst>
            </p:cNvPr>
            <p:cNvCxnSpPr/>
            <p:nvPr/>
          </p:nvCxnSpPr>
          <p:spPr>
            <a:xfrm>
              <a:off x="1590674" y="2190453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8B4D916F-A168-4C82-A108-151BE3EB35EF}"/>
                </a:ext>
              </a:extLst>
            </p:cNvPr>
            <p:cNvCxnSpPr/>
            <p:nvPr/>
          </p:nvCxnSpPr>
          <p:spPr>
            <a:xfrm>
              <a:off x="1591666" y="3485852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직사각형 10"/>
            <p:cNvSpPr/>
            <p:nvPr/>
          </p:nvSpPr>
          <p:spPr>
            <a:xfrm>
              <a:off x="295275" y="2190453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942975" y="2190453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95275" y="2840237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942975" y="2840237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62000" y="2838153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다이아몬드 32"/>
            <p:cNvSpPr/>
            <p:nvPr/>
          </p:nvSpPr>
          <p:spPr>
            <a:xfrm>
              <a:off x="528136" y="2099139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다이아몬드 33"/>
            <p:cNvSpPr/>
            <p:nvPr/>
          </p:nvSpPr>
          <p:spPr>
            <a:xfrm>
              <a:off x="1495398" y="2099139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다이아몬드 36"/>
            <p:cNvSpPr/>
            <p:nvPr/>
          </p:nvSpPr>
          <p:spPr>
            <a:xfrm>
              <a:off x="1495398" y="3075071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다이아몬드 68"/>
            <p:cNvSpPr/>
            <p:nvPr/>
          </p:nvSpPr>
          <p:spPr>
            <a:xfrm>
              <a:off x="528136" y="3075071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91CF92E7-6064-4592-81A2-86779EE68C82}"/>
                </a:ext>
              </a:extLst>
            </p:cNvPr>
            <p:cNvCxnSpPr/>
            <p:nvPr/>
          </p:nvCxnSpPr>
          <p:spPr>
            <a:xfrm>
              <a:off x="1590674" y="2838153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BCF8FC7C-D66F-4E09-A5E6-81CA85EE8A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975" y="1866453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21246A4A-6573-43ED-80F2-086A10517B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275" y="1866453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5A09404-D617-4EF7-8AF4-5A92B8054517}"/>
              </a:ext>
            </a:extLst>
          </p:cNvPr>
          <p:cNvSpPr txBox="1"/>
          <p:nvPr/>
        </p:nvSpPr>
        <p:spPr>
          <a:xfrm>
            <a:off x="2374154" y="647798"/>
            <a:ext cx="343074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자가 진단</a:t>
            </a:r>
            <a:endParaRPr lang="en-US" altLang="ko-KR" dirty="0"/>
          </a:p>
          <a:p>
            <a:endParaRPr lang="en-US" altLang="ko-KR" dirty="0"/>
          </a:p>
          <a:p>
            <a:pPr marL="342900" indent="-342900">
              <a:buFont typeface="+mj-lt"/>
              <a:buAutoNum type="arabicPeriod" startAt="2"/>
            </a:pPr>
            <a:r>
              <a:rPr lang="ko-KR" altLang="en-US" dirty="0"/>
              <a:t>두 번째</a:t>
            </a:r>
            <a:r>
              <a:rPr lang="en-US" altLang="ko-KR" dirty="0"/>
              <a:t>(</a:t>
            </a:r>
            <a:r>
              <a:rPr lang="ko-KR" altLang="en-US" dirty="0"/>
              <a:t>서쪽</a:t>
            </a:r>
            <a:r>
              <a:rPr lang="en-US" altLang="ko-KR" dirty="0"/>
              <a:t>) </a:t>
            </a:r>
            <a:r>
              <a:rPr lang="ko-KR" altLang="en-US" dirty="0"/>
              <a:t>폭탄에 </a:t>
            </a:r>
            <a:br>
              <a:rPr lang="en-US" altLang="ko-KR" dirty="0"/>
            </a:br>
            <a:r>
              <a:rPr lang="ko-KR" altLang="en-US" dirty="0"/>
              <a:t>맞았어요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▶ 첫 번째 폭탄이 터지는 즉시</a:t>
            </a:r>
            <a:endParaRPr lang="en-US" altLang="ko-KR" dirty="0"/>
          </a:p>
          <a:p>
            <a:r>
              <a:rPr lang="en-US" altLang="ko-KR" dirty="0"/>
              <a:t>      </a:t>
            </a:r>
            <a:r>
              <a:rPr lang="ko-KR" altLang="en-US" dirty="0"/>
              <a:t>가운데로 이동하지 않은 경우</a:t>
            </a:r>
            <a:endParaRPr lang="en-US" altLang="ko-KR" dirty="0"/>
          </a:p>
          <a:p>
            <a:r>
              <a:rPr lang="en-US" altLang="ko-KR" dirty="0"/>
              <a:t>      (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늦게 움직인 경우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타이밍이 빠듯하므로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신경을 곤두세우고</a:t>
            </a:r>
            <a:endParaRPr lang="en-US" altLang="ko-KR" dirty="0"/>
          </a:p>
          <a:p>
            <a:r>
              <a:rPr lang="ko-KR" altLang="en-US" dirty="0"/>
              <a:t>터지는 순간을 포착하여</a:t>
            </a:r>
            <a:endParaRPr lang="en-US" altLang="ko-KR" dirty="0"/>
          </a:p>
          <a:p>
            <a:r>
              <a:rPr lang="ko-KR" altLang="en-US" dirty="0"/>
              <a:t>즉시 가운데로 이동하자</a:t>
            </a:r>
            <a:r>
              <a:rPr lang="en-US" altLang="ko-KR" dirty="0"/>
              <a:t>!</a:t>
            </a:r>
          </a:p>
          <a:p>
            <a:pPr marL="342900" indent="-342900">
              <a:buAutoNum type="arabicPeriod" startAt="2"/>
            </a:pPr>
            <a:endParaRPr lang="en-US" altLang="ko-KR" dirty="0"/>
          </a:p>
        </p:txBody>
      </p:sp>
      <p:sp>
        <p:nvSpPr>
          <p:cNvPr id="25" name="직사각형 24"/>
          <p:cNvSpPr/>
          <p:nvPr/>
        </p:nvSpPr>
        <p:spPr>
          <a:xfrm>
            <a:off x="1661054" y="3122530"/>
            <a:ext cx="180000" cy="18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CD7C8745-B904-4CC4-8C25-7AC4EDFC31AB}"/>
              </a:ext>
            </a:extLst>
          </p:cNvPr>
          <p:cNvSpPr/>
          <p:nvPr/>
        </p:nvSpPr>
        <p:spPr>
          <a:xfrm>
            <a:off x="127278" y="2359829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id="{69012CF1-B4D7-4877-B438-5A52C14639B3}"/>
              </a:ext>
            </a:extLst>
          </p:cNvPr>
          <p:cNvSpPr/>
          <p:nvPr/>
        </p:nvSpPr>
        <p:spPr>
          <a:xfrm>
            <a:off x="128815" y="1361962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/>
          <p:cNvSpPr/>
          <p:nvPr/>
        </p:nvSpPr>
        <p:spPr>
          <a:xfrm>
            <a:off x="1018622" y="247354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/>
          <p:cNvSpPr/>
          <p:nvPr/>
        </p:nvSpPr>
        <p:spPr>
          <a:xfrm>
            <a:off x="1375797" y="247117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위쪽 화살표 72"/>
          <p:cNvSpPr/>
          <p:nvPr/>
        </p:nvSpPr>
        <p:spPr>
          <a:xfrm rot="5400000">
            <a:off x="1216719" y="2450987"/>
            <a:ext cx="138289" cy="22038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33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91A7E2-A058-45CD-BE8D-A911A74C45DF}"/>
              </a:ext>
            </a:extLst>
          </p:cNvPr>
          <p:cNvSpPr/>
          <p:nvPr/>
        </p:nvSpPr>
        <p:spPr>
          <a:xfrm>
            <a:off x="4849899" y="-14972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1D8D958-D201-4087-BF4E-2C1B247C0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609"/>
            <a:ext cx="5759450" cy="2432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B66C1F-F62C-49CB-A7BF-C06DCEABD50D}"/>
              </a:ext>
            </a:extLst>
          </p:cNvPr>
          <p:cNvSpPr txBox="1"/>
          <p:nvPr/>
        </p:nvSpPr>
        <p:spPr>
          <a:xfrm>
            <a:off x="2299277" y="3300496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실제 영상</a:t>
            </a:r>
          </a:p>
        </p:txBody>
      </p:sp>
    </p:spTree>
    <p:extLst>
      <p:ext uri="{BB962C8B-B14F-4D97-AF65-F5344CB8AC3E}">
        <p14:creationId xmlns:p14="http://schemas.microsoft.com/office/powerpoint/2010/main" val="300082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5223727" y="-14972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295275" y="892487"/>
            <a:ext cx="2590800" cy="2595450"/>
            <a:chOff x="295275" y="892487"/>
            <a:chExt cx="2590800" cy="2595450"/>
          </a:xfrm>
        </p:grpSpPr>
        <p:grpSp>
          <p:nvGrpSpPr>
            <p:cNvPr id="2" name="그룹 1"/>
            <p:cNvGrpSpPr/>
            <p:nvPr/>
          </p:nvGrpSpPr>
          <p:grpSpPr>
            <a:xfrm>
              <a:off x="295275" y="892969"/>
              <a:ext cx="2590800" cy="2594968"/>
              <a:chOff x="276225" y="311944"/>
              <a:chExt cx="2590800" cy="2594968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2762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9239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직사각형 4"/>
              <p:cNvSpPr/>
              <p:nvPr/>
            </p:nvSpPr>
            <p:spPr>
              <a:xfrm>
                <a:off x="15716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2193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2762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9239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5716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22193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2762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9239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15716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22193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2762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9239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15716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22193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타원 19"/>
            <p:cNvSpPr/>
            <p:nvPr/>
          </p:nvSpPr>
          <p:spPr>
            <a:xfrm>
              <a:off x="762000" y="1359694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62000" y="2838153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2234857" y="1359694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2234857" y="2838152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497157" y="892487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497157" y="3305853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60014" y="892969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   폭탄 위치 및 범위 확인</a:t>
            </a:r>
          </a:p>
        </p:txBody>
      </p:sp>
      <p:sp>
        <p:nvSpPr>
          <p:cNvPr id="29" name="다이아몬드 28"/>
          <p:cNvSpPr/>
          <p:nvPr/>
        </p:nvSpPr>
        <p:spPr>
          <a:xfrm>
            <a:off x="529895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다이아몬드 29"/>
          <p:cNvSpPr/>
          <p:nvPr/>
        </p:nvSpPr>
        <p:spPr>
          <a:xfrm>
            <a:off x="1497157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다이아몬드 30"/>
          <p:cNvSpPr/>
          <p:nvPr/>
        </p:nvSpPr>
        <p:spPr>
          <a:xfrm>
            <a:off x="2472995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다이아몬드 32"/>
          <p:cNvSpPr/>
          <p:nvPr/>
        </p:nvSpPr>
        <p:spPr>
          <a:xfrm>
            <a:off x="528136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다이아몬드 33"/>
          <p:cNvSpPr/>
          <p:nvPr/>
        </p:nvSpPr>
        <p:spPr>
          <a:xfrm>
            <a:off x="1495398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다이아몬드 34"/>
          <p:cNvSpPr/>
          <p:nvPr/>
        </p:nvSpPr>
        <p:spPr>
          <a:xfrm>
            <a:off x="2471236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다이아몬드 35"/>
          <p:cNvSpPr/>
          <p:nvPr/>
        </p:nvSpPr>
        <p:spPr>
          <a:xfrm>
            <a:off x="528136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다이아몬드 36"/>
          <p:cNvSpPr/>
          <p:nvPr/>
        </p:nvSpPr>
        <p:spPr>
          <a:xfrm>
            <a:off x="1495398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다이아몬드 37"/>
          <p:cNvSpPr/>
          <p:nvPr/>
        </p:nvSpPr>
        <p:spPr>
          <a:xfrm>
            <a:off x="2471236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943810" y="568039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-33463" y="570903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1914510" y="568004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943810" y="1544572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-33463" y="1547436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1914510" y="1544537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943810" y="2521885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-33463" y="2524749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1914510" y="2521850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89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5223726" y="-14972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295275" y="892487"/>
            <a:ext cx="2590800" cy="2595450"/>
            <a:chOff x="295275" y="892487"/>
            <a:chExt cx="2590800" cy="2595450"/>
          </a:xfrm>
        </p:grpSpPr>
        <p:grpSp>
          <p:nvGrpSpPr>
            <p:cNvPr id="2" name="그룹 1"/>
            <p:cNvGrpSpPr/>
            <p:nvPr/>
          </p:nvGrpSpPr>
          <p:grpSpPr>
            <a:xfrm>
              <a:off x="295275" y="892969"/>
              <a:ext cx="2590800" cy="2594968"/>
              <a:chOff x="276225" y="311944"/>
              <a:chExt cx="2590800" cy="2594968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2762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9239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직사각형 4"/>
              <p:cNvSpPr/>
              <p:nvPr/>
            </p:nvSpPr>
            <p:spPr>
              <a:xfrm>
                <a:off x="15716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2193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2762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9239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5716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22193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2762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9239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15716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22193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2762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9239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15716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22193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타원 19"/>
            <p:cNvSpPr/>
            <p:nvPr/>
          </p:nvSpPr>
          <p:spPr>
            <a:xfrm>
              <a:off x="762000" y="1359694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62000" y="2838153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2234857" y="1359694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2234857" y="2838152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497157" y="892487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497157" y="3305853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17083" y="887821"/>
            <a:ext cx="2456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애니메이션 확인</a:t>
            </a:r>
            <a:r>
              <a:rPr lang="en-US" altLang="ko-KR" dirty="0"/>
              <a:t>(</a:t>
            </a:r>
            <a:r>
              <a:rPr lang="ko-KR" altLang="en-US" dirty="0"/>
              <a:t>클릭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참고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폭탄 폭발 간격</a:t>
            </a:r>
            <a:r>
              <a:rPr lang="en-US" altLang="ko-KR" dirty="0"/>
              <a:t>: 1.5</a:t>
            </a:r>
            <a:r>
              <a:rPr lang="ko-KR" altLang="en-US" dirty="0"/>
              <a:t>초</a:t>
            </a:r>
            <a:endParaRPr lang="en-US" altLang="ko-KR" dirty="0"/>
          </a:p>
        </p:txBody>
      </p:sp>
      <p:sp>
        <p:nvSpPr>
          <p:cNvPr id="29" name="다이아몬드 28"/>
          <p:cNvSpPr/>
          <p:nvPr/>
        </p:nvSpPr>
        <p:spPr>
          <a:xfrm>
            <a:off x="529895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다이아몬드 29"/>
          <p:cNvSpPr/>
          <p:nvPr/>
        </p:nvSpPr>
        <p:spPr>
          <a:xfrm>
            <a:off x="1497157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다이아몬드 30"/>
          <p:cNvSpPr/>
          <p:nvPr/>
        </p:nvSpPr>
        <p:spPr>
          <a:xfrm>
            <a:off x="2472995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다이아몬드 32"/>
          <p:cNvSpPr/>
          <p:nvPr/>
        </p:nvSpPr>
        <p:spPr>
          <a:xfrm>
            <a:off x="528136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다이아몬드 33"/>
          <p:cNvSpPr/>
          <p:nvPr/>
        </p:nvSpPr>
        <p:spPr>
          <a:xfrm>
            <a:off x="1495398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다이아몬드 34"/>
          <p:cNvSpPr/>
          <p:nvPr/>
        </p:nvSpPr>
        <p:spPr>
          <a:xfrm>
            <a:off x="2471236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다이아몬드 35"/>
          <p:cNvSpPr/>
          <p:nvPr/>
        </p:nvSpPr>
        <p:spPr>
          <a:xfrm>
            <a:off x="528136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다이아몬드 36"/>
          <p:cNvSpPr/>
          <p:nvPr/>
        </p:nvSpPr>
        <p:spPr>
          <a:xfrm>
            <a:off x="1495398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다이아몬드 37"/>
          <p:cNvSpPr/>
          <p:nvPr/>
        </p:nvSpPr>
        <p:spPr>
          <a:xfrm>
            <a:off x="2471236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943810" y="568039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-33463" y="570903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1914510" y="568004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943810" y="1544572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-33463" y="1547436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1914510" y="1544537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943810" y="2521885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-33463" y="2524749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1914510" y="2521850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308392" y="2671683"/>
            <a:ext cx="2222145" cy="127709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17083" y="23816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지진파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3309337" y="2671792"/>
            <a:ext cx="2221200" cy="1296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3308392" y="3123822"/>
            <a:ext cx="2222145" cy="127709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217083" y="2833744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폭탄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1" name="직사각형 50"/>
          <p:cNvSpPr/>
          <p:nvPr/>
        </p:nvSpPr>
        <p:spPr>
          <a:xfrm>
            <a:off x="3309337" y="3123931"/>
            <a:ext cx="2221200" cy="1296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3308392" y="3549934"/>
            <a:ext cx="2222145" cy="127709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217083" y="325985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폭탄 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3" name="직사각형 62"/>
          <p:cNvSpPr/>
          <p:nvPr/>
        </p:nvSpPr>
        <p:spPr>
          <a:xfrm>
            <a:off x="3309337" y="3550043"/>
            <a:ext cx="2221200" cy="1296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3308392" y="4002073"/>
            <a:ext cx="2222145" cy="127709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217083" y="371199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폭탄 </a:t>
            </a: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66" name="직사각형 65"/>
          <p:cNvSpPr/>
          <p:nvPr/>
        </p:nvSpPr>
        <p:spPr>
          <a:xfrm>
            <a:off x="3309337" y="4002182"/>
            <a:ext cx="2221200" cy="1296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실행 단추: 동영상 42">
            <a:hlinkClick r:id="" action="ppaction://noaction" highlightClick="1"/>
          </p:cNvPr>
          <p:cNvSpPr/>
          <p:nvPr/>
        </p:nvSpPr>
        <p:spPr>
          <a:xfrm>
            <a:off x="4825272" y="145101"/>
            <a:ext cx="398454" cy="398454"/>
          </a:xfrm>
          <a:prstGeom prst="actionButtonMov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5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10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10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10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42" grpId="0" animBg="1"/>
      <p:bldP spid="51" grpId="0" animBg="1"/>
      <p:bldP spid="63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5223726" y="-14972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295275" y="892487"/>
            <a:ext cx="2590800" cy="2595450"/>
            <a:chOff x="295275" y="892487"/>
            <a:chExt cx="2590800" cy="2595450"/>
          </a:xfrm>
        </p:grpSpPr>
        <p:grpSp>
          <p:nvGrpSpPr>
            <p:cNvPr id="2" name="그룹 1"/>
            <p:cNvGrpSpPr/>
            <p:nvPr/>
          </p:nvGrpSpPr>
          <p:grpSpPr>
            <a:xfrm>
              <a:off x="295275" y="892969"/>
              <a:ext cx="2590800" cy="2594968"/>
              <a:chOff x="276225" y="311944"/>
              <a:chExt cx="2590800" cy="2594968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2762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9239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직사각형 4"/>
              <p:cNvSpPr/>
              <p:nvPr/>
            </p:nvSpPr>
            <p:spPr>
              <a:xfrm>
                <a:off x="15716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2193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2762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9239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5716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22193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2762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9239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15716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22193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2762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9239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15716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22193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타원 19"/>
            <p:cNvSpPr/>
            <p:nvPr/>
          </p:nvSpPr>
          <p:spPr>
            <a:xfrm>
              <a:off x="762000" y="1359694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62000" y="2838153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2234857" y="1359694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2234857" y="2838152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497157" y="892487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497157" y="3305853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60014" y="892969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   안전 지대 확인</a:t>
            </a:r>
          </a:p>
        </p:txBody>
      </p:sp>
      <p:sp>
        <p:nvSpPr>
          <p:cNvPr id="29" name="다이아몬드 28"/>
          <p:cNvSpPr/>
          <p:nvPr/>
        </p:nvSpPr>
        <p:spPr>
          <a:xfrm>
            <a:off x="529895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다이아몬드 29"/>
          <p:cNvSpPr/>
          <p:nvPr/>
        </p:nvSpPr>
        <p:spPr>
          <a:xfrm>
            <a:off x="1497157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다이아몬드 30"/>
          <p:cNvSpPr/>
          <p:nvPr/>
        </p:nvSpPr>
        <p:spPr>
          <a:xfrm>
            <a:off x="2472995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다이아몬드 32"/>
          <p:cNvSpPr/>
          <p:nvPr/>
        </p:nvSpPr>
        <p:spPr>
          <a:xfrm>
            <a:off x="528136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다이아몬드 33"/>
          <p:cNvSpPr/>
          <p:nvPr/>
        </p:nvSpPr>
        <p:spPr>
          <a:xfrm>
            <a:off x="1495398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다이아몬드 34"/>
          <p:cNvSpPr/>
          <p:nvPr/>
        </p:nvSpPr>
        <p:spPr>
          <a:xfrm>
            <a:off x="2471236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다이아몬드 35"/>
          <p:cNvSpPr/>
          <p:nvPr/>
        </p:nvSpPr>
        <p:spPr>
          <a:xfrm>
            <a:off x="528136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다이아몬드 36"/>
          <p:cNvSpPr/>
          <p:nvPr/>
        </p:nvSpPr>
        <p:spPr>
          <a:xfrm>
            <a:off x="1495398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다이아몬드 37"/>
          <p:cNvSpPr/>
          <p:nvPr/>
        </p:nvSpPr>
        <p:spPr>
          <a:xfrm>
            <a:off x="2471236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943810" y="568039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-33463" y="570903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1914510" y="568004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943810" y="1544572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-33463" y="1547436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1914510" y="1544537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943810" y="2521885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-33463" y="2524749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1914510" y="2521850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805" y="1535702"/>
            <a:ext cx="1314450" cy="1314450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855320" y="2099106"/>
            <a:ext cx="829500" cy="8295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2" name="직선 화살표 연결선 61"/>
          <p:cNvCxnSpPr>
            <a:stCxn id="52" idx="3"/>
            <a:endCxn id="51" idx="1"/>
          </p:cNvCxnSpPr>
          <p:nvPr/>
        </p:nvCxnSpPr>
        <p:spPr>
          <a:xfrm flipV="1">
            <a:off x="1684820" y="2192927"/>
            <a:ext cx="1903985" cy="320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3588805" y="2521850"/>
            <a:ext cx="130536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 flipV="1">
            <a:off x="3919998" y="1542753"/>
            <a:ext cx="0" cy="1307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592050" y="275422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¼ </a:t>
            </a:r>
            <a:endParaRPr lang="ko-KR" alt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251192" y="275422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¾ </a:t>
            </a:r>
            <a:endParaRPr lang="ko-KR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334038" y="250365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¼ </a:t>
            </a:r>
            <a:endParaRPr lang="ko-KR" alt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337795" y="1781725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¾ </a:t>
            </a:r>
            <a:endParaRPr lang="ko-KR" alt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265161" y="3169230"/>
            <a:ext cx="2387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내부의 다른 칸도 </a:t>
            </a:r>
            <a:endParaRPr lang="en-US" altLang="ko-KR" dirty="0"/>
          </a:p>
          <a:p>
            <a:r>
              <a:rPr lang="ko-KR" altLang="en-US" dirty="0"/>
              <a:t>마찬가지로 </a:t>
            </a:r>
            <a:r>
              <a:rPr lang="en-US" altLang="ko-KR" dirty="0"/>
              <a:t>¼, ¼ </a:t>
            </a:r>
            <a:r>
              <a:rPr lang="ko-KR" altLang="en-US" dirty="0"/>
              <a:t>지점</a:t>
            </a:r>
            <a:r>
              <a:rPr lang="en-US" altLang="ko-K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137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5223726" y="-14972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295275" y="892487"/>
            <a:ext cx="2590800" cy="2595450"/>
            <a:chOff x="295275" y="892487"/>
            <a:chExt cx="2590800" cy="2595450"/>
          </a:xfrm>
        </p:grpSpPr>
        <p:grpSp>
          <p:nvGrpSpPr>
            <p:cNvPr id="2" name="그룹 1"/>
            <p:cNvGrpSpPr/>
            <p:nvPr/>
          </p:nvGrpSpPr>
          <p:grpSpPr>
            <a:xfrm>
              <a:off x="295275" y="892969"/>
              <a:ext cx="2590800" cy="2594968"/>
              <a:chOff x="276225" y="311944"/>
              <a:chExt cx="2590800" cy="2594968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2762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9239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직사각형 4"/>
              <p:cNvSpPr/>
              <p:nvPr/>
            </p:nvSpPr>
            <p:spPr>
              <a:xfrm>
                <a:off x="15716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2193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2762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9239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5716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22193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2762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9239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15716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22193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2762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9239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15716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22193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타원 19"/>
            <p:cNvSpPr/>
            <p:nvPr/>
          </p:nvSpPr>
          <p:spPr>
            <a:xfrm>
              <a:off x="762000" y="1359694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62000" y="2838153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2234857" y="1359694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2234857" y="2838152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497157" y="892487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497157" y="3305853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다이아몬드 28"/>
          <p:cNvSpPr/>
          <p:nvPr/>
        </p:nvSpPr>
        <p:spPr>
          <a:xfrm>
            <a:off x="529895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다이아몬드 29"/>
          <p:cNvSpPr/>
          <p:nvPr/>
        </p:nvSpPr>
        <p:spPr>
          <a:xfrm>
            <a:off x="1497157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다이아몬드 30"/>
          <p:cNvSpPr/>
          <p:nvPr/>
        </p:nvSpPr>
        <p:spPr>
          <a:xfrm>
            <a:off x="2472995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다이아몬드 32"/>
          <p:cNvSpPr/>
          <p:nvPr/>
        </p:nvSpPr>
        <p:spPr>
          <a:xfrm>
            <a:off x="528136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다이아몬드 33"/>
          <p:cNvSpPr/>
          <p:nvPr/>
        </p:nvSpPr>
        <p:spPr>
          <a:xfrm>
            <a:off x="1495398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다이아몬드 34"/>
          <p:cNvSpPr/>
          <p:nvPr/>
        </p:nvSpPr>
        <p:spPr>
          <a:xfrm>
            <a:off x="2471236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다이아몬드 35"/>
          <p:cNvSpPr/>
          <p:nvPr/>
        </p:nvSpPr>
        <p:spPr>
          <a:xfrm>
            <a:off x="528136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다이아몬드 36"/>
          <p:cNvSpPr/>
          <p:nvPr/>
        </p:nvSpPr>
        <p:spPr>
          <a:xfrm>
            <a:off x="1495398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다이아몬드 37"/>
          <p:cNvSpPr/>
          <p:nvPr/>
        </p:nvSpPr>
        <p:spPr>
          <a:xfrm>
            <a:off x="2471236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943810" y="568039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-33463" y="570903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1914510" y="568004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943810" y="1544572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-33463" y="1547436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1914510" y="1544537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943810" y="2521885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-33463" y="2524749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1914510" y="2521850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304047" y="887821"/>
            <a:ext cx="24432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회피법</a:t>
            </a:r>
            <a:r>
              <a:rPr lang="ko-KR" altLang="en-US" dirty="0"/>
              <a:t> 개요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지진파 캐스팅 완료</a:t>
            </a:r>
            <a:endParaRPr lang="en-US" altLang="ko-KR" dirty="0"/>
          </a:p>
          <a:p>
            <a:r>
              <a:rPr lang="en-US" altLang="ko-KR" dirty="0"/>
              <a:t>→ </a:t>
            </a:r>
            <a:r>
              <a:rPr lang="ko-KR" altLang="en-US" dirty="0"/>
              <a:t>안전 지대 이동</a:t>
            </a:r>
            <a:endParaRPr lang="en-US" altLang="ko-KR" dirty="0"/>
          </a:p>
          <a:p>
            <a:r>
              <a:rPr lang="en-US" altLang="ko-KR" dirty="0"/>
              <a:t>→ </a:t>
            </a:r>
            <a:r>
              <a:rPr lang="ko-KR" altLang="en-US" dirty="0"/>
              <a:t>폭탄</a:t>
            </a:r>
            <a:r>
              <a:rPr lang="en-US" altLang="ko-KR" dirty="0"/>
              <a:t>1(</a:t>
            </a:r>
            <a:r>
              <a:rPr lang="ko-KR" altLang="en-US" dirty="0"/>
              <a:t>가운데</a:t>
            </a:r>
            <a:r>
              <a:rPr lang="en-US" altLang="ko-KR" dirty="0"/>
              <a:t>) </a:t>
            </a:r>
            <a:r>
              <a:rPr lang="ko-KR" altLang="en-US" dirty="0"/>
              <a:t>폭발</a:t>
            </a:r>
            <a:endParaRPr lang="en-US" altLang="ko-KR" dirty="0"/>
          </a:p>
          <a:p>
            <a:r>
              <a:rPr lang="en-US" altLang="ko-KR" dirty="0"/>
              <a:t>→ </a:t>
            </a:r>
            <a:r>
              <a:rPr lang="ko-KR" altLang="en-US" dirty="0"/>
              <a:t>가운데 이동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이건 다들</a:t>
            </a:r>
            <a:r>
              <a:rPr lang="en-US" altLang="ko-KR" dirty="0"/>
              <a:t>…</a:t>
            </a:r>
            <a:r>
              <a:rPr lang="ko-KR" altLang="en-US" dirty="0"/>
              <a:t>알죠</a:t>
            </a:r>
            <a:r>
              <a:rPr lang="en-US" altLang="ko-KR" dirty="0"/>
              <a:t>? </a:t>
            </a:r>
            <a:r>
              <a:rPr lang="ko-KR" altLang="en-US" dirty="0" err="1"/>
              <a:t>ㅎㅎ</a:t>
            </a:r>
            <a:endParaRPr lang="en-US" altLang="ko-KR" dirty="0"/>
          </a:p>
          <a:p>
            <a:r>
              <a:rPr lang="ko-KR" altLang="en-US" dirty="0"/>
              <a:t>하지만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주의할 점이 있습니다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42" name="타원 41"/>
          <p:cNvSpPr/>
          <p:nvPr/>
        </p:nvSpPr>
        <p:spPr>
          <a:xfrm>
            <a:off x="614537" y="298985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859792" y="260365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/>
          <p:cNvSpPr/>
          <p:nvPr/>
        </p:nvSpPr>
        <p:spPr>
          <a:xfrm>
            <a:off x="1291059" y="259743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위쪽 화살표 31"/>
          <p:cNvSpPr/>
          <p:nvPr/>
        </p:nvSpPr>
        <p:spPr>
          <a:xfrm rot="1912642">
            <a:off x="750832" y="2720588"/>
            <a:ext cx="138289" cy="34567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위쪽 화살표 62"/>
          <p:cNvSpPr/>
          <p:nvPr/>
        </p:nvSpPr>
        <p:spPr>
          <a:xfrm rot="5400000">
            <a:off x="1099529" y="2543251"/>
            <a:ext cx="138289" cy="28836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00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5223726" y="-14972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295275" y="892487"/>
            <a:ext cx="2590800" cy="2595450"/>
            <a:chOff x="295275" y="892487"/>
            <a:chExt cx="2590800" cy="2595450"/>
          </a:xfrm>
        </p:grpSpPr>
        <p:grpSp>
          <p:nvGrpSpPr>
            <p:cNvPr id="2" name="그룹 1"/>
            <p:cNvGrpSpPr/>
            <p:nvPr/>
          </p:nvGrpSpPr>
          <p:grpSpPr>
            <a:xfrm>
              <a:off x="295275" y="892969"/>
              <a:ext cx="2590800" cy="2594968"/>
              <a:chOff x="276225" y="311944"/>
              <a:chExt cx="2590800" cy="2594968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2762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9239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직사각형 4"/>
              <p:cNvSpPr/>
              <p:nvPr/>
            </p:nvSpPr>
            <p:spPr>
              <a:xfrm>
                <a:off x="15716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2193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2762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9239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5716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22193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2762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9239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15716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22193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2762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9239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15716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22193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타원 19"/>
            <p:cNvSpPr/>
            <p:nvPr/>
          </p:nvSpPr>
          <p:spPr>
            <a:xfrm>
              <a:off x="762000" y="1359694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62000" y="2838153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2234857" y="1359694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2234857" y="2838152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497157" y="892487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497157" y="3305853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다이아몬드 28"/>
          <p:cNvSpPr/>
          <p:nvPr/>
        </p:nvSpPr>
        <p:spPr>
          <a:xfrm>
            <a:off x="529895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다이아몬드 29"/>
          <p:cNvSpPr/>
          <p:nvPr/>
        </p:nvSpPr>
        <p:spPr>
          <a:xfrm>
            <a:off x="1497157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다이아몬드 30"/>
          <p:cNvSpPr/>
          <p:nvPr/>
        </p:nvSpPr>
        <p:spPr>
          <a:xfrm>
            <a:off x="2472995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다이아몬드 32"/>
          <p:cNvSpPr/>
          <p:nvPr/>
        </p:nvSpPr>
        <p:spPr>
          <a:xfrm>
            <a:off x="528136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다이아몬드 33"/>
          <p:cNvSpPr/>
          <p:nvPr/>
        </p:nvSpPr>
        <p:spPr>
          <a:xfrm>
            <a:off x="1495398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다이아몬드 34"/>
          <p:cNvSpPr/>
          <p:nvPr/>
        </p:nvSpPr>
        <p:spPr>
          <a:xfrm>
            <a:off x="2471236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다이아몬드 36"/>
          <p:cNvSpPr/>
          <p:nvPr/>
        </p:nvSpPr>
        <p:spPr>
          <a:xfrm>
            <a:off x="1495398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다이아몬드 37"/>
          <p:cNvSpPr/>
          <p:nvPr/>
        </p:nvSpPr>
        <p:spPr>
          <a:xfrm>
            <a:off x="2471236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014263" y="635144"/>
            <a:ext cx="282000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주의점 </a:t>
            </a:r>
            <a:r>
              <a:rPr lang="en-US" altLang="ko-KR" dirty="0"/>
              <a:t>1: </a:t>
            </a:r>
            <a:r>
              <a:rPr lang="ko-KR" altLang="en-US" dirty="0"/>
              <a:t>방향</a:t>
            </a:r>
            <a:r>
              <a:rPr lang="en-US" altLang="ko-KR" dirty="0"/>
              <a:t>! (</a:t>
            </a:r>
            <a:r>
              <a:rPr lang="ko-KR" altLang="en-US" dirty="0"/>
              <a:t>제일중요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꼭 안전지대 </a:t>
            </a:r>
            <a:r>
              <a:rPr lang="en-US" altLang="ko-KR" dirty="0"/>
              <a:t>¼, ¼ </a:t>
            </a:r>
            <a:r>
              <a:rPr lang="ko-KR" altLang="en-US" dirty="0"/>
              <a:t>지점을</a:t>
            </a:r>
            <a:endParaRPr lang="en-US" altLang="ko-KR" dirty="0"/>
          </a:p>
          <a:p>
            <a:r>
              <a:rPr lang="ko-KR" altLang="en-US" dirty="0"/>
              <a:t>정확하게 찾아갈 필요 </a:t>
            </a:r>
            <a:r>
              <a:rPr lang="en-US" altLang="ko-KR" dirty="0"/>
              <a:t>X</a:t>
            </a:r>
          </a:p>
          <a:p>
            <a:endParaRPr lang="en-US" altLang="ko-KR" dirty="0"/>
          </a:p>
          <a:p>
            <a:r>
              <a:rPr lang="en-US" altLang="ko-KR" dirty="0">
                <a:solidFill>
                  <a:srgbClr val="FF0000"/>
                </a:solidFill>
              </a:rPr>
              <a:t>‘</a:t>
            </a:r>
            <a:r>
              <a:rPr lang="ko-KR" altLang="en-US" dirty="0">
                <a:solidFill>
                  <a:srgbClr val="FF0000"/>
                </a:solidFill>
              </a:rPr>
              <a:t>세로 선</a:t>
            </a:r>
            <a:r>
              <a:rPr lang="en-US" altLang="ko-KR" dirty="0">
                <a:solidFill>
                  <a:srgbClr val="FF0000"/>
                </a:solidFill>
              </a:rPr>
              <a:t>’ </a:t>
            </a:r>
            <a:r>
              <a:rPr lang="ko-KR" altLang="en-US" dirty="0">
                <a:solidFill>
                  <a:srgbClr val="FF0000"/>
                </a:solidFill>
              </a:rPr>
              <a:t>에 걸치는 정도</a:t>
            </a:r>
            <a:r>
              <a:rPr lang="ko-KR" altLang="en-US" dirty="0"/>
              <a:t>면</a:t>
            </a:r>
            <a:endParaRPr lang="en-US" altLang="ko-KR" dirty="0"/>
          </a:p>
          <a:p>
            <a:r>
              <a:rPr lang="ko-KR" altLang="en-US" dirty="0"/>
              <a:t>충분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이때</a:t>
            </a:r>
            <a:r>
              <a:rPr lang="en-US" altLang="ko-KR" dirty="0"/>
              <a:t>, 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①, ② </a:t>
            </a:r>
            <a:r>
              <a:rPr lang="ko-KR" altLang="en-US" dirty="0" err="1">
                <a:solidFill>
                  <a:srgbClr val="FF0000"/>
                </a:solidFill>
              </a:rPr>
              <a:t>바닥징표를</a:t>
            </a:r>
            <a:r>
              <a:rPr lang="ko-KR" altLang="en-US" dirty="0">
                <a:solidFill>
                  <a:srgbClr val="FF0000"/>
                </a:solidFill>
              </a:rPr>
              <a:t> 확인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/>
              <a:t>→ </a:t>
            </a:r>
            <a:r>
              <a:rPr lang="ko-KR" altLang="en-US" dirty="0" err="1"/>
              <a:t>세로방향</a:t>
            </a:r>
            <a:r>
              <a:rPr lang="ko-KR" altLang="en-US" dirty="0"/>
              <a:t> 올바르게</a:t>
            </a:r>
            <a:r>
              <a:rPr lang="en-US" altLang="ko-KR" dirty="0"/>
              <a:t>!!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1428456" y="505693"/>
            <a:ext cx="3209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1428455" y="3458783"/>
            <a:ext cx="3209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7" name="타원 26"/>
          <p:cNvSpPr/>
          <p:nvPr/>
        </p:nvSpPr>
        <p:spPr>
          <a:xfrm>
            <a:off x="1331846" y="418339"/>
            <a:ext cx="505730" cy="76625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1337582" y="3207435"/>
            <a:ext cx="505730" cy="76625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다이아몬드 68"/>
          <p:cNvSpPr/>
          <p:nvPr/>
        </p:nvSpPr>
        <p:spPr>
          <a:xfrm>
            <a:off x="528136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/>
          <p:cNvSpPr/>
          <p:nvPr/>
        </p:nvSpPr>
        <p:spPr>
          <a:xfrm>
            <a:off x="614537" y="298985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/>
          <p:cNvSpPr/>
          <p:nvPr/>
        </p:nvSpPr>
        <p:spPr>
          <a:xfrm>
            <a:off x="859792" y="260365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위쪽 화살표 72"/>
          <p:cNvSpPr/>
          <p:nvPr/>
        </p:nvSpPr>
        <p:spPr>
          <a:xfrm rot="1912642">
            <a:off x="750832" y="2720588"/>
            <a:ext cx="138289" cy="34567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/>
          <p:cNvCxnSpPr/>
          <p:nvPr/>
        </p:nvCxnSpPr>
        <p:spPr>
          <a:xfrm>
            <a:off x="942975" y="550718"/>
            <a:ext cx="0" cy="330817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54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5223726" y="-14972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295275" y="892487"/>
            <a:ext cx="2590800" cy="2595450"/>
            <a:chOff x="295275" y="892487"/>
            <a:chExt cx="2590800" cy="2595450"/>
          </a:xfrm>
        </p:grpSpPr>
        <p:grpSp>
          <p:nvGrpSpPr>
            <p:cNvPr id="2" name="그룹 1"/>
            <p:cNvGrpSpPr/>
            <p:nvPr/>
          </p:nvGrpSpPr>
          <p:grpSpPr>
            <a:xfrm>
              <a:off x="295275" y="892969"/>
              <a:ext cx="2590800" cy="2594968"/>
              <a:chOff x="276225" y="311944"/>
              <a:chExt cx="2590800" cy="2594968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2762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9239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직사각형 4"/>
              <p:cNvSpPr/>
              <p:nvPr/>
            </p:nvSpPr>
            <p:spPr>
              <a:xfrm>
                <a:off x="15716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2193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2762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9239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5716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22193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2762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9239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15716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22193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2762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9239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15716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22193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타원 19"/>
            <p:cNvSpPr/>
            <p:nvPr/>
          </p:nvSpPr>
          <p:spPr>
            <a:xfrm>
              <a:off x="762000" y="1359694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62000" y="2838153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2234857" y="1359694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2234857" y="2838152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497157" y="892487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497157" y="3305853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다이아몬드 28"/>
          <p:cNvSpPr/>
          <p:nvPr/>
        </p:nvSpPr>
        <p:spPr>
          <a:xfrm>
            <a:off x="529895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다이아몬드 29"/>
          <p:cNvSpPr/>
          <p:nvPr/>
        </p:nvSpPr>
        <p:spPr>
          <a:xfrm>
            <a:off x="1497157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다이아몬드 30"/>
          <p:cNvSpPr/>
          <p:nvPr/>
        </p:nvSpPr>
        <p:spPr>
          <a:xfrm>
            <a:off x="2472995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다이아몬드 32"/>
          <p:cNvSpPr/>
          <p:nvPr/>
        </p:nvSpPr>
        <p:spPr>
          <a:xfrm>
            <a:off x="528136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다이아몬드 33"/>
          <p:cNvSpPr/>
          <p:nvPr/>
        </p:nvSpPr>
        <p:spPr>
          <a:xfrm>
            <a:off x="1495398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다이아몬드 34"/>
          <p:cNvSpPr/>
          <p:nvPr/>
        </p:nvSpPr>
        <p:spPr>
          <a:xfrm>
            <a:off x="2471236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다이아몬드 35"/>
          <p:cNvSpPr/>
          <p:nvPr/>
        </p:nvSpPr>
        <p:spPr>
          <a:xfrm>
            <a:off x="528136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다이아몬드 36"/>
          <p:cNvSpPr/>
          <p:nvPr/>
        </p:nvSpPr>
        <p:spPr>
          <a:xfrm>
            <a:off x="1495398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다이아몬드 37"/>
          <p:cNvSpPr/>
          <p:nvPr/>
        </p:nvSpPr>
        <p:spPr>
          <a:xfrm>
            <a:off x="2471236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943810" y="568039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-33463" y="570903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1914510" y="568004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943810" y="1544572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-33463" y="1547436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1914510" y="1544537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943810" y="2521885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-33463" y="2524749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1914510" y="2521850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60828" y="886691"/>
            <a:ext cx="265168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왜 세로선에 걸칠까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물론 </a:t>
            </a:r>
            <a:r>
              <a:rPr lang="en-US" altLang="ko-KR" dirty="0"/>
              <a:t>¼, ¼ </a:t>
            </a:r>
            <a:r>
              <a:rPr lang="ko-KR" altLang="en-US" dirty="0"/>
              <a:t>지점을</a:t>
            </a:r>
            <a:endParaRPr lang="en-US" altLang="ko-KR" dirty="0"/>
          </a:p>
          <a:p>
            <a:r>
              <a:rPr lang="ko-KR" altLang="en-US" dirty="0"/>
              <a:t>정확하게 갈 수 있다면</a:t>
            </a:r>
            <a:endParaRPr lang="en-US" altLang="ko-KR" dirty="0"/>
          </a:p>
          <a:p>
            <a:r>
              <a:rPr lang="ko-KR" altLang="en-US" dirty="0"/>
              <a:t>문제 없음</a:t>
            </a:r>
            <a:r>
              <a:rPr lang="en-US" altLang="ko-KR" dirty="0"/>
              <a:t>!</a:t>
            </a:r>
          </a:p>
          <a:p>
            <a:endParaRPr lang="en-US" altLang="ko-KR" dirty="0"/>
          </a:p>
          <a:p>
            <a:r>
              <a:rPr lang="ko-KR" altLang="en-US" dirty="0"/>
              <a:t>그러나 </a:t>
            </a:r>
            <a:endParaRPr lang="en-US" altLang="ko-KR" dirty="0"/>
          </a:p>
          <a:p>
            <a:r>
              <a:rPr lang="ko-KR" altLang="en-US" dirty="0"/>
              <a:t>대각선 방향으로 진행 시</a:t>
            </a:r>
            <a:endParaRPr lang="en-US" altLang="ko-KR" dirty="0"/>
          </a:p>
          <a:p>
            <a:r>
              <a:rPr lang="ko-KR" altLang="en-US" dirty="0"/>
              <a:t>조금만 방향이 어긋나도</a:t>
            </a:r>
            <a:endParaRPr lang="en-US" altLang="ko-KR" dirty="0"/>
          </a:p>
          <a:p>
            <a:r>
              <a:rPr lang="ko-KR" altLang="en-US" dirty="0"/>
              <a:t>첫 번째 폭탄에 </a:t>
            </a:r>
            <a:endParaRPr lang="en-US" altLang="ko-KR" dirty="0"/>
          </a:p>
          <a:p>
            <a:r>
              <a:rPr lang="ko-KR" altLang="en-US" dirty="0"/>
              <a:t>맞아버릴 위험 ↑</a:t>
            </a:r>
          </a:p>
        </p:txBody>
      </p:sp>
      <p:sp>
        <p:nvSpPr>
          <p:cNvPr id="42" name="타원 41"/>
          <p:cNvSpPr/>
          <p:nvPr/>
        </p:nvSpPr>
        <p:spPr>
          <a:xfrm>
            <a:off x="614537" y="298985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940986" y="266454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위쪽 화살표 31"/>
          <p:cNvSpPr/>
          <p:nvPr/>
        </p:nvSpPr>
        <p:spPr>
          <a:xfrm rot="2700000">
            <a:off x="806500" y="2732234"/>
            <a:ext cx="138289" cy="34567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0D424A8D-48CA-485C-B68D-6A17B4FB88AA}"/>
              </a:ext>
            </a:extLst>
          </p:cNvPr>
          <p:cNvSpPr/>
          <p:nvPr/>
        </p:nvSpPr>
        <p:spPr>
          <a:xfrm>
            <a:off x="966699" y="273951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위쪽 화살표 31">
            <a:extLst>
              <a:ext uri="{FF2B5EF4-FFF2-40B4-BE49-F238E27FC236}">
                <a16:creationId xmlns:a16="http://schemas.microsoft.com/office/drawing/2014/main" id="{226329A3-3EA2-4FF7-AC93-2554A2496B74}"/>
              </a:ext>
            </a:extLst>
          </p:cNvPr>
          <p:cNvSpPr/>
          <p:nvPr/>
        </p:nvSpPr>
        <p:spPr>
          <a:xfrm rot="3268746">
            <a:off x="833285" y="2761911"/>
            <a:ext cx="138289" cy="34567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말풍선: 타원형 26">
            <a:extLst>
              <a:ext uri="{FF2B5EF4-FFF2-40B4-BE49-F238E27FC236}">
                <a16:creationId xmlns:a16="http://schemas.microsoft.com/office/drawing/2014/main" id="{91F9D1C2-328F-4F11-A61D-A3124EC745B0}"/>
              </a:ext>
            </a:extLst>
          </p:cNvPr>
          <p:cNvSpPr/>
          <p:nvPr/>
        </p:nvSpPr>
        <p:spPr>
          <a:xfrm>
            <a:off x="966699" y="2341084"/>
            <a:ext cx="391115" cy="267518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O</a:t>
            </a:r>
            <a:endParaRPr lang="ko-KR" altLang="en-US" dirty="0"/>
          </a:p>
        </p:txBody>
      </p:sp>
      <p:sp>
        <p:nvSpPr>
          <p:cNvPr id="61" name="말풍선: 타원형 60">
            <a:extLst>
              <a:ext uri="{FF2B5EF4-FFF2-40B4-BE49-F238E27FC236}">
                <a16:creationId xmlns:a16="http://schemas.microsoft.com/office/drawing/2014/main" id="{35751092-C6CC-49D4-BB5F-991CFD4C5235}"/>
              </a:ext>
            </a:extLst>
          </p:cNvPr>
          <p:cNvSpPr/>
          <p:nvPr/>
        </p:nvSpPr>
        <p:spPr>
          <a:xfrm>
            <a:off x="1100237" y="2907229"/>
            <a:ext cx="391115" cy="267518"/>
          </a:xfrm>
          <a:prstGeom prst="wedgeEllipseCallout">
            <a:avLst>
              <a:gd name="adj1" fmla="val -40551"/>
              <a:gd name="adj2" fmla="val -6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431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5223726" y="-14972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295275" y="892487"/>
            <a:ext cx="2590800" cy="2595450"/>
            <a:chOff x="295275" y="892487"/>
            <a:chExt cx="2590800" cy="2595450"/>
          </a:xfrm>
        </p:grpSpPr>
        <p:grpSp>
          <p:nvGrpSpPr>
            <p:cNvPr id="2" name="그룹 1"/>
            <p:cNvGrpSpPr/>
            <p:nvPr/>
          </p:nvGrpSpPr>
          <p:grpSpPr>
            <a:xfrm>
              <a:off x="295275" y="892969"/>
              <a:ext cx="2590800" cy="2594968"/>
              <a:chOff x="276225" y="311944"/>
              <a:chExt cx="2590800" cy="2594968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2762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9239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직사각형 4"/>
              <p:cNvSpPr/>
              <p:nvPr/>
            </p:nvSpPr>
            <p:spPr>
              <a:xfrm>
                <a:off x="15716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219325" y="311944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2762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9239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5716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2219325" y="9617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2762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9239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15716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2219325" y="1609428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2762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9239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15716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2219325" y="2259212"/>
                <a:ext cx="647700" cy="6477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타원 19"/>
            <p:cNvSpPr/>
            <p:nvPr/>
          </p:nvSpPr>
          <p:spPr>
            <a:xfrm>
              <a:off x="762000" y="1359694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62000" y="2838153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2234857" y="1359694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2234857" y="2838152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497157" y="892487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497157" y="3305853"/>
              <a:ext cx="180000" cy="180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다이아몬드 28"/>
          <p:cNvSpPr/>
          <p:nvPr/>
        </p:nvSpPr>
        <p:spPr>
          <a:xfrm>
            <a:off x="529895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다이아몬드 29"/>
          <p:cNvSpPr/>
          <p:nvPr/>
        </p:nvSpPr>
        <p:spPr>
          <a:xfrm>
            <a:off x="1497157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다이아몬드 30"/>
          <p:cNvSpPr/>
          <p:nvPr/>
        </p:nvSpPr>
        <p:spPr>
          <a:xfrm>
            <a:off x="2472995" y="112758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다이아몬드 32"/>
          <p:cNvSpPr/>
          <p:nvPr/>
        </p:nvSpPr>
        <p:spPr>
          <a:xfrm>
            <a:off x="528136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다이아몬드 33"/>
          <p:cNvSpPr/>
          <p:nvPr/>
        </p:nvSpPr>
        <p:spPr>
          <a:xfrm>
            <a:off x="1495398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다이아몬드 34"/>
          <p:cNvSpPr/>
          <p:nvPr/>
        </p:nvSpPr>
        <p:spPr>
          <a:xfrm>
            <a:off x="2471236" y="2099139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다이아몬드 35"/>
          <p:cNvSpPr/>
          <p:nvPr/>
        </p:nvSpPr>
        <p:spPr>
          <a:xfrm>
            <a:off x="528136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다이아몬드 36"/>
          <p:cNvSpPr/>
          <p:nvPr/>
        </p:nvSpPr>
        <p:spPr>
          <a:xfrm>
            <a:off x="1495398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다이아몬드 37"/>
          <p:cNvSpPr/>
          <p:nvPr/>
        </p:nvSpPr>
        <p:spPr>
          <a:xfrm>
            <a:off x="2471236" y="3075071"/>
            <a:ext cx="178460" cy="178460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943810" y="568039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943810" y="1544572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943810" y="2521885"/>
            <a:ext cx="1296000" cy="1296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119260" y="886691"/>
            <a:ext cx="24833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세로 선에 걸치면</a:t>
            </a:r>
            <a:r>
              <a:rPr lang="en-US" altLang="ko-KR" dirty="0"/>
              <a:t>,</a:t>
            </a:r>
          </a:p>
          <a:p>
            <a:pPr marL="342900" indent="-342900">
              <a:buAutoNum type="arabicParenR"/>
            </a:pPr>
            <a:r>
              <a:rPr lang="ko-KR" altLang="en-US" dirty="0"/>
              <a:t>세로선  확인 쉽고</a:t>
            </a:r>
            <a:endParaRPr lang="en-US" altLang="ko-KR" dirty="0"/>
          </a:p>
          <a:p>
            <a:pPr marL="342900" indent="-342900">
              <a:buAutoNum type="arabicParenR"/>
            </a:pPr>
            <a:r>
              <a:rPr lang="ko-KR" altLang="en-US" dirty="0"/>
              <a:t>걸치기만 하면 안전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따라서</a:t>
            </a:r>
            <a:endParaRPr lang="en-US" altLang="ko-KR" dirty="0"/>
          </a:p>
          <a:p>
            <a:r>
              <a:rPr lang="ko-KR" altLang="en-US" dirty="0"/>
              <a:t>세로선 걸치기 방법이</a:t>
            </a:r>
            <a:endParaRPr lang="en-US" altLang="ko-KR" dirty="0"/>
          </a:p>
          <a:p>
            <a:r>
              <a:rPr lang="ko-KR" altLang="en-US" dirty="0"/>
              <a:t>매우 안정적</a:t>
            </a:r>
            <a:r>
              <a:rPr lang="en-US" altLang="ko-KR" dirty="0"/>
              <a:t>!</a:t>
            </a:r>
          </a:p>
          <a:p>
            <a:endParaRPr lang="en-US" altLang="ko-KR" dirty="0"/>
          </a:p>
          <a:p>
            <a:r>
              <a:rPr lang="ko-KR" altLang="en-US" dirty="0"/>
              <a:t>대충 </a:t>
            </a:r>
            <a:r>
              <a:rPr lang="en-US" altLang="ko-KR" dirty="0"/>
              <a:t>¼ </a:t>
            </a:r>
            <a:r>
              <a:rPr lang="ko-KR" altLang="en-US" dirty="0"/>
              <a:t>지점 근처라는</a:t>
            </a:r>
            <a:endParaRPr lang="en-US" altLang="ko-KR" dirty="0"/>
          </a:p>
          <a:p>
            <a:r>
              <a:rPr lang="ko-KR" altLang="en-US" dirty="0"/>
              <a:t>느낌이면 충분</a:t>
            </a:r>
            <a:r>
              <a:rPr lang="en-US" altLang="ko-KR" dirty="0"/>
              <a:t>!</a:t>
            </a:r>
          </a:p>
        </p:txBody>
      </p:sp>
      <p:sp>
        <p:nvSpPr>
          <p:cNvPr id="42" name="타원 41"/>
          <p:cNvSpPr/>
          <p:nvPr/>
        </p:nvSpPr>
        <p:spPr>
          <a:xfrm>
            <a:off x="614537" y="298985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BCF9FB57-4735-4A22-B9B5-DDAFE0F87C2E}"/>
              </a:ext>
            </a:extLst>
          </p:cNvPr>
          <p:cNvCxnSpPr>
            <a:cxnSpLocks/>
          </p:cNvCxnSpPr>
          <p:nvPr/>
        </p:nvCxnSpPr>
        <p:spPr>
          <a:xfrm flipV="1">
            <a:off x="942975" y="2593481"/>
            <a:ext cx="0" cy="1841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3E6A5290-72C4-4481-96F8-E2EFE665FDEF}"/>
              </a:ext>
            </a:extLst>
          </p:cNvPr>
          <p:cNvCxnSpPr>
            <a:cxnSpLocks/>
          </p:cNvCxnSpPr>
          <p:nvPr/>
        </p:nvCxnSpPr>
        <p:spPr>
          <a:xfrm flipH="1" flipV="1">
            <a:off x="942976" y="2676227"/>
            <a:ext cx="2251916" cy="577304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위쪽 화살표 31">
            <a:extLst>
              <a:ext uri="{FF2B5EF4-FFF2-40B4-BE49-F238E27FC236}">
                <a16:creationId xmlns:a16="http://schemas.microsoft.com/office/drawing/2014/main" id="{BAC67C1D-C181-43C6-9ECE-B2F512F3B7BA}"/>
              </a:ext>
            </a:extLst>
          </p:cNvPr>
          <p:cNvSpPr/>
          <p:nvPr/>
        </p:nvSpPr>
        <p:spPr>
          <a:xfrm rot="1483700">
            <a:off x="730969" y="2721098"/>
            <a:ext cx="138289" cy="34567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59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5223726" y="-14972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C051DE38-047B-4D0D-B977-CF2C5AA5FC7E}"/>
              </a:ext>
            </a:extLst>
          </p:cNvPr>
          <p:cNvGrpSpPr/>
          <p:nvPr/>
        </p:nvGrpSpPr>
        <p:grpSpPr>
          <a:xfrm>
            <a:off x="719423" y="408514"/>
            <a:ext cx="1620391" cy="1628359"/>
            <a:chOff x="295275" y="1859578"/>
            <a:chExt cx="1620391" cy="1628359"/>
          </a:xfrm>
        </p:grpSpPr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1D00229A-0F6A-43EC-AA8A-3F1EC0D37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0674" y="1859578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424EB804-2801-43D0-AD66-30A9F6C13007}"/>
                </a:ext>
              </a:extLst>
            </p:cNvPr>
            <p:cNvCxnSpPr/>
            <p:nvPr/>
          </p:nvCxnSpPr>
          <p:spPr>
            <a:xfrm>
              <a:off x="1590674" y="2190453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8B4D916F-A168-4C82-A108-151BE3EB35EF}"/>
                </a:ext>
              </a:extLst>
            </p:cNvPr>
            <p:cNvCxnSpPr/>
            <p:nvPr/>
          </p:nvCxnSpPr>
          <p:spPr>
            <a:xfrm>
              <a:off x="1591666" y="3485852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직사각형 10"/>
            <p:cNvSpPr/>
            <p:nvPr/>
          </p:nvSpPr>
          <p:spPr>
            <a:xfrm>
              <a:off x="295275" y="2190453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942975" y="2190453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95275" y="2840237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942975" y="2840237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62000" y="2838153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다이아몬드 32"/>
            <p:cNvSpPr/>
            <p:nvPr/>
          </p:nvSpPr>
          <p:spPr>
            <a:xfrm>
              <a:off x="528136" y="2099139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다이아몬드 33"/>
            <p:cNvSpPr/>
            <p:nvPr/>
          </p:nvSpPr>
          <p:spPr>
            <a:xfrm>
              <a:off x="1495398" y="2099139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다이아몬드 36"/>
            <p:cNvSpPr/>
            <p:nvPr/>
          </p:nvSpPr>
          <p:spPr>
            <a:xfrm>
              <a:off x="1495398" y="3075071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다이아몬드 68"/>
            <p:cNvSpPr/>
            <p:nvPr/>
          </p:nvSpPr>
          <p:spPr>
            <a:xfrm>
              <a:off x="528136" y="3075071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91CF92E7-6064-4592-81A2-86779EE68C82}"/>
                </a:ext>
              </a:extLst>
            </p:cNvPr>
            <p:cNvCxnSpPr/>
            <p:nvPr/>
          </p:nvCxnSpPr>
          <p:spPr>
            <a:xfrm>
              <a:off x="1590674" y="2838153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BCF8FC7C-D66F-4E09-A5E6-81CA85EE8A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975" y="1866453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21246A4A-6573-43ED-80F2-086A10517B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275" y="1866453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5A09404-D617-4EF7-8AF4-5A92B8054517}"/>
              </a:ext>
            </a:extLst>
          </p:cNvPr>
          <p:cNvSpPr txBox="1"/>
          <p:nvPr/>
        </p:nvSpPr>
        <p:spPr>
          <a:xfrm>
            <a:off x="2985443" y="739389"/>
            <a:ext cx="265168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카메라가 돌아가다 보면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틀림없이 </a:t>
            </a:r>
            <a:endParaRPr lang="en-US" altLang="ko-KR" dirty="0"/>
          </a:p>
          <a:p>
            <a:r>
              <a:rPr lang="ko-KR" altLang="en-US" dirty="0"/>
              <a:t>세로 방향이 어느 쪽인지</a:t>
            </a:r>
            <a:endParaRPr lang="en-US" altLang="ko-KR" dirty="0"/>
          </a:p>
          <a:p>
            <a:r>
              <a:rPr lang="ko-KR" altLang="en-US" dirty="0"/>
              <a:t>헷갈릴 것이다</a:t>
            </a:r>
            <a:r>
              <a:rPr lang="en-US" altLang="ko-KR" dirty="0"/>
              <a:t>…</a:t>
            </a:r>
          </a:p>
          <a:p>
            <a:endParaRPr lang="en-US" altLang="ko-KR" dirty="0"/>
          </a:p>
          <a:p>
            <a:r>
              <a:rPr lang="en-US" altLang="ko-KR" dirty="0"/>
              <a:t>1, 2</a:t>
            </a:r>
            <a:r>
              <a:rPr lang="ko-KR" altLang="en-US" dirty="0"/>
              <a:t>번 바닥 징표를 보고</a:t>
            </a:r>
            <a:endParaRPr lang="en-US" altLang="ko-KR" dirty="0"/>
          </a:p>
          <a:p>
            <a:r>
              <a:rPr lang="ko-KR" altLang="en-US" dirty="0"/>
              <a:t>세로 방향을 파악하자</a:t>
            </a:r>
            <a:r>
              <a:rPr lang="en-US" altLang="ko-KR" dirty="0"/>
              <a:t>!</a:t>
            </a:r>
          </a:p>
          <a:p>
            <a:endParaRPr lang="en-US" altLang="ko-KR" dirty="0"/>
          </a:p>
          <a:p>
            <a:r>
              <a:rPr lang="ko-KR" altLang="en-US" dirty="0"/>
              <a:t>남</a:t>
            </a:r>
            <a:r>
              <a:rPr lang="en-US" altLang="ko-KR" dirty="0"/>
              <a:t>, </a:t>
            </a:r>
            <a:r>
              <a:rPr lang="ko-KR" altLang="en-US" dirty="0"/>
              <a:t>북에 찍혀 있는</a:t>
            </a:r>
            <a:endParaRPr lang="en-US" altLang="ko-KR" dirty="0"/>
          </a:p>
          <a:p>
            <a:r>
              <a:rPr lang="en-US" altLang="ko-KR" dirty="0"/>
              <a:t>1, 2</a:t>
            </a:r>
            <a:r>
              <a:rPr lang="ko-KR" altLang="en-US" dirty="0"/>
              <a:t>번 바닥 징표에서</a:t>
            </a:r>
            <a:endParaRPr lang="en-US" altLang="ko-KR" dirty="0"/>
          </a:p>
          <a:p>
            <a:r>
              <a:rPr lang="ko-KR" altLang="en-US" dirty="0"/>
              <a:t>먼 방향으로 이동</a:t>
            </a:r>
            <a:r>
              <a:rPr lang="en-US" altLang="ko-KR" dirty="0"/>
              <a:t>!</a:t>
            </a:r>
          </a:p>
        </p:txBody>
      </p:sp>
      <p:sp>
        <p:nvSpPr>
          <p:cNvPr id="70" name="타원 69"/>
          <p:cNvSpPr/>
          <p:nvPr/>
        </p:nvSpPr>
        <p:spPr>
          <a:xfrm>
            <a:off x="1030960" y="154293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/>
          <p:cNvSpPr/>
          <p:nvPr/>
        </p:nvSpPr>
        <p:spPr>
          <a:xfrm>
            <a:off x="1276215" y="115674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위쪽 화살표 72"/>
          <p:cNvSpPr/>
          <p:nvPr/>
        </p:nvSpPr>
        <p:spPr>
          <a:xfrm rot="1912642">
            <a:off x="1167255" y="1273677"/>
            <a:ext cx="138289" cy="34567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4FF6DB21-52B6-411B-924D-8AE72190993C}"/>
              </a:ext>
            </a:extLst>
          </p:cNvPr>
          <p:cNvCxnSpPr>
            <a:cxnSpLocks/>
          </p:cNvCxnSpPr>
          <p:nvPr/>
        </p:nvCxnSpPr>
        <p:spPr>
          <a:xfrm>
            <a:off x="1366215" y="225842"/>
            <a:ext cx="0" cy="202389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B3FCB30-51EA-4D65-9A4D-C79FA7C30366}"/>
              </a:ext>
            </a:extLst>
          </p:cNvPr>
          <p:cNvGrpSpPr/>
          <p:nvPr/>
        </p:nvGrpSpPr>
        <p:grpSpPr>
          <a:xfrm>
            <a:off x="718431" y="2412542"/>
            <a:ext cx="1620391" cy="1628359"/>
            <a:chOff x="295275" y="1859578"/>
            <a:chExt cx="1620391" cy="1628359"/>
          </a:xfrm>
        </p:grpSpPr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D9552271-2925-4225-BBE6-4B295EFAEB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0674" y="1859578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B1090F3E-860C-4F4E-98C3-8D31FAA88C1B}"/>
                </a:ext>
              </a:extLst>
            </p:cNvPr>
            <p:cNvCxnSpPr/>
            <p:nvPr/>
          </p:nvCxnSpPr>
          <p:spPr>
            <a:xfrm>
              <a:off x="1590674" y="2190453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6BC7DA03-CA8C-44FB-B658-EBED30832550}"/>
                </a:ext>
              </a:extLst>
            </p:cNvPr>
            <p:cNvCxnSpPr/>
            <p:nvPr/>
          </p:nvCxnSpPr>
          <p:spPr>
            <a:xfrm>
              <a:off x="1591666" y="3485852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304B8ECF-3966-4D50-AAFA-89A4BADAF21C}"/>
                </a:ext>
              </a:extLst>
            </p:cNvPr>
            <p:cNvSpPr/>
            <p:nvPr/>
          </p:nvSpPr>
          <p:spPr>
            <a:xfrm>
              <a:off x="295275" y="2190453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7E2D7B9D-DEB3-4B53-AEE5-A4AD27BA4AD3}"/>
                </a:ext>
              </a:extLst>
            </p:cNvPr>
            <p:cNvSpPr/>
            <p:nvPr/>
          </p:nvSpPr>
          <p:spPr>
            <a:xfrm>
              <a:off x="942975" y="2190453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18315B3D-CC1E-425D-AA91-5126005AAA61}"/>
                </a:ext>
              </a:extLst>
            </p:cNvPr>
            <p:cNvSpPr/>
            <p:nvPr/>
          </p:nvSpPr>
          <p:spPr>
            <a:xfrm>
              <a:off x="295275" y="2840237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F310655E-D55A-4FB6-8C66-00C84101D57F}"/>
                </a:ext>
              </a:extLst>
            </p:cNvPr>
            <p:cNvSpPr/>
            <p:nvPr/>
          </p:nvSpPr>
          <p:spPr>
            <a:xfrm>
              <a:off x="942975" y="2840237"/>
              <a:ext cx="647700" cy="6477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>
              <a:extLst>
                <a:ext uri="{FF2B5EF4-FFF2-40B4-BE49-F238E27FC236}">
                  <a16:creationId xmlns:a16="http://schemas.microsoft.com/office/drawing/2014/main" id="{311E5932-465A-4641-885E-7784DD81B40D}"/>
                </a:ext>
              </a:extLst>
            </p:cNvPr>
            <p:cNvSpPr/>
            <p:nvPr/>
          </p:nvSpPr>
          <p:spPr>
            <a:xfrm>
              <a:off x="762000" y="2838153"/>
              <a:ext cx="180975" cy="1809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다이아몬드 74">
              <a:extLst>
                <a:ext uri="{FF2B5EF4-FFF2-40B4-BE49-F238E27FC236}">
                  <a16:creationId xmlns:a16="http://schemas.microsoft.com/office/drawing/2014/main" id="{E940116A-19D0-455C-B597-D4BC78F13EC1}"/>
                </a:ext>
              </a:extLst>
            </p:cNvPr>
            <p:cNvSpPr/>
            <p:nvPr/>
          </p:nvSpPr>
          <p:spPr>
            <a:xfrm>
              <a:off x="528136" y="2099139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다이아몬드 75">
              <a:extLst>
                <a:ext uri="{FF2B5EF4-FFF2-40B4-BE49-F238E27FC236}">
                  <a16:creationId xmlns:a16="http://schemas.microsoft.com/office/drawing/2014/main" id="{61661B57-7402-4B6D-A643-EB4E03ADD22A}"/>
                </a:ext>
              </a:extLst>
            </p:cNvPr>
            <p:cNvSpPr/>
            <p:nvPr/>
          </p:nvSpPr>
          <p:spPr>
            <a:xfrm>
              <a:off x="1495398" y="2099139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다이아몬드 76">
              <a:extLst>
                <a:ext uri="{FF2B5EF4-FFF2-40B4-BE49-F238E27FC236}">
                  <a16:creationId xmlns:a16="http://schemas.microsoft.com/office/drawing/2014/main" id="{092C4647-3727-4FC6-AFF9-95865A241825}"/>
                </a:ext>
              </a:extLst>
            </p:cNvPr>
            <p:cNvSpPr/>
            <p:nvPr/>
          </p:nvSpPr>
          <p:spPr>
            <a:xfrm>
              <a:off x="1495398" y="3075071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다이아몬드 77">
              <a:extLst>
                <a:ext uri="{FF2B5EF4-FFF2-40B4-BE49-F238E27FC236}">
                  <a16:creationId xmlns:a16="http://schemas.microsoft.com/office/drawing/2014/main" id="{269A6B92-B870-42EC-A81C-2F561F8B58A5}"/>
                </a:ext>
              </a:extLst>
            </p:cNvPr>
            <p:cNvSpPr/>
            <p:nvPr/>
          </p:nvSpPr>
          <p:spPr>
            <a:xfrm>
              <a:off x="528136" y="3075071"/>
              <a:ext cx="178460" cy="178460"/>
            </a:xfrm>
            <a:prstGeom prst="diamon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9" name="직선 연결선 78">
              <a:extLst>
                <a:ext uri="{FF2B5EF4-FFF2-40B4-BE49-F238E27FC236}">
                  <a16:creationId xmlns:a16="http://schemas.microsoft.com/office/drawing/2014/main" id="{A53E40FA-682F-44B9-A304-1DE770D5364B}"/>
                </a:ext>
              </a:extLst>
            </p:cNvPr>
            <p:cNvCxnSpPr/>
            <p:nvPr/>
          </p:nvCxnSpPr>
          <p:spPr>
            <a:xfrm>
              <a:off x="1590674" y="2838153"/>
              <a:ext cx="324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148BB5DC-F6F5-4C05-8106-C18C820D2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975" y="1866453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B15A7DEB-F8A7-4618-A773-BE5BA26AE2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275" y="1866453"/>
              <a:ext cx="0" cy="3240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3" name="타원 82">
            <a:extLst>
              <a:ext uri="{FF2B5EF4-FFF2-40B4-BE49-F238E27FC236}">
                <a16:creationId xmlns:a16="http://schemas.microsoft.com/office/drawing/2014/main" id="{80C44BEF-FB61-4685-8A3C-E6176CBED0A3}"/>
              </a:ext>
            </a:extLst>
          </p:cNvPr>
          <p:cNvSpPr/>
          <p:nvPr/>
        </p:nvSpPr>
        <p:spPr>
          <a:xfrm>
            <a:off x="1029968" y="354696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타원 83">
            <a:extLst>
              <a:ext uri="{FF2B5EF4-FFF2-40B4-BE49-F238E27FC236}">
                <a16:creationId xmlns:a16="http://schemas.microsoft.com/office/drawing/2014/main" id="{FD6DED2C-039A-453C-948A-1829A59153E1}"/>
              </a:ext>
            </a:extLst>
          </p:cNvPr>
          <p:cNvSpPr/>
          <p:nvPr/>
        </p:nvSpPr>
        <p:spPr>
          <a:xfrm>
            <a:off x="1440969" y="330799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위쪽 화살표 72">
            <a:extLst>
              <a:ext uri="{FF2B5EF4-FFF2-40B4-BE49-F238E27FC236}">
                <a16:creationId xmlns:a16="http://schemas.microsoft.com/office/drawing/2014/main" id="{47F79D22-D0BC-4769-A377-6AE2A4AE77AE}"/>
              </a:ext>
            </a:extLst>
          </p:cNvPr>
          <p:cNvSpPr/>
          <p:nvPr/>
        </p:nvSpPr>
        <p:spPr>
          <a:xfrm rot="3822967">
            <a:off x="1250441" y="3335742"/>
            <a:ext cx="138289" cy="34567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B62CD300-C910-4708-A7D4-C2D79E7FB87B}"/>
              </a:ext>
            </a:extLst>
          </p:cNvPr>
          <p:cNvCxnSpPr>
            <a:cxnSpLocks/>
          </p:cNvCxnSpPr>
          <p:nvPr/>
        </p:nvCxnSpPr>
        <p:spPr>
          <a:xfrm flipH="1">
            <a:off x="569382" y="3391117"/>
            <a:ext cx="202320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>
            <a:extLst>
              <a:ext uri="{FF2B5EF4-FFF2-40B4-BE49-F238E27FC236}">
                <a16:creationId xmlns:a16="http://schemas.microsoft.com/office/drawing/2014/main" id="{F93EC329-F7D8-4D05-95A0-F6109174F3A1}"/>
              </a:ext>
            </a:extLst>
          </p:cNvPr>
          <p:cNvCxnSpPr>
            <a:cxnSpLocks/>
          </p:cNvCxnSpPr>
          <p:nvPr/>
        </p:nvCxnSpPr>
        <p:spPr>
          <a:xfrm>
            <a:off x="2018077" y="225842"/>
            <a:ext cx="0" cy="202389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1928599" y="1853736"/>
            <a:ext cx="180000" cy="18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1" name="타원 60"/>
          <p:cNvSpPr/>
          <p:nvPr/>
        </p:nvSpPr>
        <p:spPr>
          <a:xfrm>
            <a:off x="1762949" y="1722939"/>
            <a:ext cx="505730" cy="5076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9" name="직선 연결선 88">
            <a:extLst>
              <a:ext uri="{FF2B5EF4-FFF2-40B4-BE49-F238E27FC236}">
                <a16:creationId xmlns:a16="http://schemas.microsoft.com/office/drawing/2014/main" id="{4F505579-6344-405C-BA21-F4C7AFA27326}"/>
              </a:ext>
            </a:extLst>
          </p:cNvPr>
          <p:cNvCxnSpPr>
            <a:cxnSpLocks/>
          </p:cNvCxnSpPr>
          <p:nvPr/>
        </p:nvCxnSpPr>
        <p:spPr>
          <a:xfrm flipH="1">
            <a:off x="569382" y="2744082"/>
            <a:ext cx="202320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9F802119-7106-47A3-880C-128B3032400B}"/>
              </a:ext>
            </a:extLst>
          </p:cNvPr>
          <p:cNvSpPr/>
          <p:nvPr/>
        </p:nvSpPr>
        <p:spPr>
          <a:xfrm>
            <a:off x="732247" y="2653417"/>
            <a:ext cx="180000" cy="18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87" name="타원 86">
            <a:extLst>
              <a:ext uri="{FF2B5EF4-FFF2-40B4-BE49-F238E27FC236}">
                <a16:creationId xmlns:a16="http://schemas.microsoft.com/office/drawing/2014/main" id="{D1600113-C895-4E7B-80C9-B7090430F4B8}"/>
              </a:ext>
            </a:extLst>
          </p:cNvPr>
          <p:cNvSpPr/>
          <p:nvPr/>
        </p:nvSpPr>
        <p:spPr>
          <a:xfrm>
            <a:off x="569382" y="2488575"/>
            <a:ext cx="505730" cy="5076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452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F36D0A0F184E84DB13B4CCB5E1F6356" ma:contentTypeVersion="11" ma:contentTypeDescription="새 문서를 만듭니다." ma:contentTypeScope="" ma:versionID="b2a0f8cfc4fe811b62c0b5599f4a75cb">
  <xsd:schema xmlns:xsd="http://www.w3.org/2001/XMLSchema" xmlns:xs="http://www.w3.org/2001/XMLSchema" xmlns:p="http://schemas.microsoft.com/office/2006/metadata/properties" xmlns:ns3="dd2a6c3d-d68d-4ff7-96f8-783a9347477e" xmlns:ns4="ec81b9d7-3aa4-4356-8154-9c8358170781" targetNamespace="http://schemas.microsoft.com/office/2006/metadata/properties" ma:root="true" ma:fieldsID="024758af32c776dea83a0c36e5651556" ns3:_="" ns4:_="">
    <xsd:import namespace="dd2a6c3d-d68d-4ff7-96f8-783a9347477e"/>
    <xsd:import namespace="ec81b9d7-3aa4-4356-8154-9c83581707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a6c3d-d68d-4ff7-96f8-783a934747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세부 정보 공유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힌트 해시 공유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81b9d7-3aa4-4356-8154-9c83581707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8F9CD3-C4FB-40EC-8D81-C1EAC63DD86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474E56E-FCEB-424C-87C5-DCF89D5A23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557F4-0196-4619-9A30-465DD42FB2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2a6c3d-d68d-4ff7-96f8-783a9347477e"/>
    <ds:schemaRef ds:uri="ec81b9d7-3aa4-4356-8154-9c83581707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461</Words>
  <Application>Microsoft Office PowerPoint</Application>
  <PresentationFormat>사용자 지정</PresentationFormat>
  <Paragraphs>165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다.하승우</dc:creator>
  <cp:lastModifiedBy>Ha Seungwoo</cp:lastModifiedBy>
  <cp:revision>12</cp:revision>
  <dcterms:created xsi:type="dcterms:W3CDTF">2020-02-20T07:35:32Z</dcterms:created>
  <dcterms:modified xsi:type="dcterms:W3CDTF">2020-02-20T12:18:11Z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0x010100EF36D0A0F184E84DB13B4CCB5E1F6356</vt:lpwstr>
  </property>
</Properties>
</file>